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 id="2147483666" r:id="rId2"/>
  </p:sldMasterIdLst>
  <p:notesMasterIdLst>
    <p:notesMasterId r:id="rId19"/>
  </p:notesMasterIdLst>
  <p:sldIdLst>
    <p:sldId id="256" r:id="rId3"/>
    <p:sldId id="271" r:id="rId4"/>
    <p:sldId id="482" r:id="rId5"/>
    <p:sldId id="280" r:id="rId6"/>
    <p:sldId id="391" r:id="rId7"/>
    <p:sldId id="471" r:id="rId8"/>
    <p:sldId id="473" r:id="rId9"/>
    <p:sldId id="475" r:id="rId10"/>
    <p:sldId id="477" r:id="rId11"/>
    <p:sldId id="481" r:id="rId12"/>
    <p:sldId id="279" r:id="rId13"/>
    <p:sldId id="281" r:id="rId14"/>
    <p:sldId id="282" r:id="rId15"/>
    <p:sldId id="272" r:id="rId16"/>
    <p:sldId id="257" r:id="rId17"/>
    <p:sldId id="478"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59742D-5F9A-4130-B15A-86544851017A}" v="181" dt="2024-07-18T03:51:24.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8" d="100"/>
          <a:sy n="108" d="100"/>
        </p:scale>
        <p:origin x="1704"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pta, Sumit" userId="f0ccf871-59b0-415c-9062-a948b6cd6f89" providerId="ADAL" clId="{6259742D-5F9A-4130-B15A-86544851017A}"/>
    <pc:docChg chg="undo custSel addSld delSld modSld">
      <pc:chgData name="Gupta, Sumit" userId="f0ccf871-59b0-415c-9062-a948b6cd6f89" providerId="ADAL" clId="{6259742D-5F9A-4130-B15A-86544851017A}" dt="2024-07-18T03:51:45.067" v="958" actId="2161"/>
      <pc:docMkLst>
        <pc:docMk/>
      </pc:docMkLst>
      <pc:sldChg chg="modSp mod">
        <pc:chgData name="Gupta, Sumit" userId="f0ccf871-59b0-415c-9062-a948b6cd6f89" providerId="ADAL" clId="{6259742D-5F9A-4130-B15A-86544851017A}" dt="2024-07-15T20:52:32.064" v="4" actId="2711"/>
        <pc:sldMkLst>
          <pc:docMk/>
          <pc:sldMk cId="0" sldId="256"/>
        </pc:sldMkLst>
        <pc:spChg chg="mod">
          <ac:chgData name="Gupta, Sumit" userId="f0ccf871-59b0-415c-9062-a948b6cd6f89" providerId="ADAL" clId="{6259742D-5F9A-4130-B15A-86544851017A}" dt="2024-07-15T20:52:26.465" v="3" actId="27636"/>
          <ac:spMkLst>
            <pc:docMk/>
            <pc:sldMk cId="0" sldId="256"/>
            <ac:spMk id="2" creationId="{00000000-0000-0000-0000-000000000000}"/>
          </ac:spMkLst>
        </pc:spChg>
        <pc:spChg chg="mod">
          <ac:chgData name="Gupta, Sumit" userId="f0ccf871-59b0-415c-9062-a948b6cd6f89" providerId="ADAL" clId="{6259742D-5F9A-4130-B15A-86544851017A}" dt="2024-07-15T20:52:32.064" v="4" actId="2711"/>
          <ac:spMkLst>
            <pc:docMk/>
            <pc:sldMk cId="0" sldId="256"/>
            <ac:spMk id="3" creationId="{00000000-0000-0000-0000-000000000000}"/>
          </ac:spMkLst>
        </pc:spChg>
      </pc:sldChg>
      <pc:sldChg chg="modSp mod">
        <pc:chgData name="Gupta, Sumit" userId="f0ccf871-59b0-415c-9062-a948b6cd6f89" providerId="ADAL" clId="{6259742D-5F9A-4130-B15A-86544851017A}" dt="2024-07-15T21:00:05.903" v="75" actId="2711"/>
        <pc:sldMkLst>
          <pc:docMk/>
          <pc:sldMk cId="0" sldId="257"/>
        </pc:sldMkLst>
        <pc:spChg chg="mod">
          <ac:chgData name="Gupta, Sumit" userId="f0ccf871-59b0-415c-9062-a948b6cd6f89" providerId="ADAL" clId="{6259742D-5F9A-4130-B15A-86544851017A}" dt="2024-07-15T21:00:05.903" v="75" actId="2711"/>
          <ac:spMkLst>
            <pc:docMk/>
            <pc:sldMk cId="0" sldId="257"/>
            <ac:spMk id="2" creationId="{00000000-0000-0000-0000-000000000000}"/>
          </ac:spMkLst>
        </pc:spChg>
      </pc:sldChg>
      <pc:sldChg chg="modSp mod">
        <pc:chgData name="Gupta, Sumit" userId="f0ccf871-59b0-415c-9062-a948b6cd6f89" providerId="ADAL" clId="{6259742D-5F9A-4130-B15A-86544851017A}" dt="2024-07-16T03:58:54.252" v="527" actId="20577"/>
        <pc:sldMkLst>
          <pc:docMk/>
          <pc:sldMk cId="1964366540" sldId="271"/>
        </pc:sldMkLst>
        <pc:spChg chg="mod">
          <ac:chgData name="Gupta, Sumit" userId="f0ccf871-59b0-415c-9062-a948b6cd6f89" providerId="ADAL" clId="{6259742D-5F9A-4130-B15A-86544851017A}" dt="2024-07-16T03:58:54.252" v="527" actId="20577"/>
          <ac:spMkLst>
            <pc:docMk/>
            <pc:sldMk cId="1964366540" sldId="271"/>
            <ac:spMk id="2" creationId="{1A78D298-3E76-E920-31E6-98877FB3D847}"/>
          </ac:spMkLst>
        </pc:spChg>
        <pc:spChg chg="mod">
          <ac:chgData name="Gupta, Sumit" userId="f0ccf871-59b0-415c-9062-a948b6cd6f89" providerId="ADAL" clId="{6259742D-5F9A-4130-B15A-86544851017A}" dt="2024-07-15T20:52:58.713" v="7" actId="207"/>
          <ac:spMkLst>
            <pc:docMk/>
            <pc:sldMk cId="1964366540" sldId="271"/>
            <ac:spMk id="3" creationId="{EA87298E-F31C-3BFA-D77D-6A978A2FF2AC}"/>
          </ac:spMkLst>
        </pc:spChg>
      </pc:sldChg>
      <pc:sldChg chg="modSp del mod">
        <pc:chgData name="Gupta, Sumit" userId="f0ccf871-59b0-415c-9062-a948b6cd6f89" providerId="ADAL" clId="{6259742D-5F9A-4130-B15A-86544851017A}" dt="2024-07-16T04:20:39.441" v="689" actId="47"/>
        <pc:sldMkLst>
          <pc:docMk/>
          <pc:sldMk cId="910813205" sldId="275"/>
        </pc:sldMkLst>
        <pc:spChg chg="mod">
          <ac:chgData name="Gupta, Sumit" userId="f0ccf871-59b0-415c-9062-a948b6cd6f89" providerId="ADAL" clId="{6259742D-5F9A-4130-B15A-86544851017A}" dt="2024-07-15T21:03:06.689" v="100" actId="1076"/>
          <ac:spMkLst>
            <pc:docMk/>
            <pc:sldMk cId="910813205" sldId="275"/>
            <ac:spMk id="1081" creationId="{BF4D13AB-EBA2-F2F0-B875-1FDD9B07DD54}"/>
          </ac:spMkLst>
        </pc:spChg>
      </pc:sldChg>
      <pc:sldChg chg="addSp delSp modSp mod">
        <pc:chgData name="Gupta, Sumit" userId="f0ccf871-59b0-415c-9062-a948b6cd6f89" providerId="ADAL" clId="{6259742D-5F9A-4130-B15A-86544851017A}" dt="2024-07-18T03:50:04.599" v="949" actId="20577"/>
        <pc:sldMkLst>
          <pc:docMk/>
          <pc:sldMk cId="436056727" sldId="279"/>
        </pc:sldMkLst>
        <pc:spChg chg="add del mod">
          <ac:chgData name="Gupta, Sumit" userId="f0ccf871-59b0-415c-9062-a948b6cd6f89" providerId="ADAL" clId="{6259742D-5F9A-4130-B15A-86544851017A}" dt="2024-07-16T03:40:36.555" v="346" actId="478"/>
          <ac:spMkLst>
            <pc:docMk/>
            <pc:sldMk cId="436056727" sldId="279"/>
            <ac:spMk id="7" creationId="{09DAA234-0557-8CD8-4689-6847B64EFF97}"/>
          </ac:spMkLst>
        </pc:spChg>
        <pc:spChg chg="mod ord">
          <ac:chgData name="Gupta, Sumit" userId="f0ccf871-59b0-415c-9062-a948b6cd6f89" providerId="ADAL" clId="{6259742D-5F9A-4130-B15A-86544851017A}" dt="2024-07-16T03:51:14.521" v="447" actId="14100"/>
          <ac:spMkLst>
            <pc:docMk/>
            <pc:sldMk cId="436056727" sldId="279"/>
            <ac:spMk id="13" creationId="{9EDA1BE8-50F3-1BFC-0D3B-31E72181F794}"/>
          </ac:spMkLst>
        </pc:spChg>
        <pc:spChg chg="add del mod">
          <ac:chgData name="Gupta, Sumit" userId="f0ccf871-59b0-415c-9062-a948b6cd6f89" providerId="ADAL" clId="{6259742D-5F9A-4130-B15A-86544851017A}" dt="2024-07-16T03:33:02.018" v="234" actId="21"/>
          <ac:spMkLst>
            <pc:docMk/>
            <pc:sldMk cId="436056727" sldId="279"/>
            <ac:spMk id="15" creationId="{620B2509-E7D3-3218-216A-C0DE2014B40C}"/>
          </ac:spMkLst>
        </pc:spChg>
        <pc:spChg chg="del">
          <ac:chgData name="Gupta, Sumit" userId="f0ccf871-59b0-415c-9062-a948b6cd6f89" providerId="ADAL" clId="{6259742D-5F9A-4130-B15A-86544851017A}" dt="2024-07-16T03:25:36.578" v="127" actId="478"/>
          <ac:spMkLst>
            <pc:docMk/>
            <pc:sldMk cId="436056727" sldId="279"/>
            <ac:spMk id="20" creationId="{1E035FF8-F035-9B2F-6BF7-F2507A72E67D}"/>
          </ac:spMkLst>
        </pc:spChg>
        <pc:spChg chg="del">
          <ac:chgData name="Gupta, Sumit" userId="f0ccf871-59b0-415c-9062-a948b6cd6f89" providerId="ADAL" clId="{6259742D-5F9A-4130-B15A-86544851017A}" dt="2024-07-16T03:28:57.773" v="170" actId="478"/>
          <ac:spMkLst>
            <pc:docMk/>
            <pc:sldMk cId="436056727" sldId="279"/>
            <ac:spMk id="21" creationId="{D203DD12-208C-2E13-355C-32BB53A8BCFE}"/>
          </ac:spMkLst>
        </pc:spChg>
        <pc:spChg chg="del">
          <ac:chgData name="Gupta, Sumit" userId="f0ccf871-59b0-415c-9062-a948b6cd6f89" providerId="ADAL" clId="{6259742D-5F9A-4130-B15A-86544851017A}" dt="2024-07-16T03:29:01.062" v="172" actId="478"/>
          <ac:spMkLst>
            <pc:docMk/>
            <pc:sldMk cId="436056727" sldId="279"/>
            <ac:spMk id="22" creationId="{4E888CD7-4CF7-CD12-A869-BD7BAE04342C}"/>
          </ac:spMkLst>
        </pc:spChg>
        <pc:spChg chg="mod ord">
          <ac:chgData name="Gupta, Sumit" userId="f0ccf871-59b0-415c-9062-a948b6cd6f89" providerId="ADAL" clId="{6259742D-5F9A-4130-B15A-86544851017A}" dt="2024-07-16T03:46:18.977" v="397" actId="1076"/>
          <ac:spMkLst>
            <pc:docMk/>
            <pc:sldMk cId="436056727" sldId="279"/>
            <ac:spMk id="24" creationId="{DBCDB5D9-1642-1FDE-1ECF-6415242D0CD6}"/>
          </ac:spMkLst>
        </pc:spChg>
        <pc:spChg chg="mod">
          <ac:chgData name="Gupta, Sumit" userId="f0ccf871-59b0-415c-9062-a948b6cd6f89" providerId="ADAL" clId="{6259742D-5F9A-4130-B15A-86544851017A}" dt="2024-07-16T03:46:18.977" v="397" actId="1076"/>
          <ac:spMkLst>
            <pc:docMk/>
            <pc:sldMk cId="436056727" sldId="279"/>
            <ac:spMk id="25" creationId="{129F695C-9033-51B3-C1DB-BE3CA0EA0BC5}"/>
          </ac:spMkLst>
        </pc:spChg>
        <pc:spChg chg="add del mod">
          <ac:chgData name="Gupta, Sumit" userId="f0ccf871-59b0-415c-9062-a948b6cd6f89" providerId="ADAL" clId="{6259742D-5F9A-4130-B15A-86544851017A}" dt="2024-07-16T03:37:23.890" v="291" actId="478"/>
          <ac:spMkLst>
            <pc:docMk/>
            <pc:sldMk cId="436056727" sldId="279"/>
            <ac:spMk id="28" creationId="{93DAEC9F-F87B-959E-74C9-AE897A05808F}"/>
          </ac:spMkLst>
        </pc:spChg>
        <pc:spChg chg="mod">
          <ac:chgData name="Gupta, Sumit" userId="f0ccf871-59b0-415c-9062-a948b6cd6f89" providerId="ADAL" clId="{6259742D-5F9A-4130-B15A-86544851017A}" dt="2024-07-16T03:46:18.977" v="397" actId="1076"/>
          <ac:spMkLst>
            <pc:docMk/>
            <pc:sldMk cId="436056727" sldId="279"/>
            <ac:spMk id="30" creationId="{F6BCCE72-C0F4-0921-4B8A-5EAA4BFB5C89}"/>
          </ac:spMkLst>
        </pc:spChg>
        <pc:spChg chg="mod">
          <ac:chgData name="Gupta, Sumit" userId="f0ccf871-59b0-415c-9062-a948b6cd6f89" providerId="ADAL" clId="{6259742D-5F9A-4130-B15A-86544851017A}" dt="2024-07-18T03:49:31.583" v="935" actId="14100"/>
          <ac:spMkLst>
            <pc:docMk/>
            <pc:sldMk cId="436056727" sldId="279"/>
            <ac:spMk id="31" creationId="{9674C2BB-9F0F-B2E8-4508-D59781378AB3}"/>
          </ac:spMkLst>
        </pc:spChg>
        <pc:spChg chg="mod">
          <ac:chgData name="Gupta, Sumit" userId="f0ccf871-59b0-415c-9062-a948b6cd6f89" providerId="ADAL" clId="{6259742D-5F9A-4130-B15A-86544851017A}" dt="2024-07-16T03:46:18.977" v="397" actId="1076"/>
          <ac:spMkLst>
            <pc:docMk/>
            <pc:sldMk cId="436056727" sldId="279"/>
            <ac:spMk id="32" creationId="{BB4F4758-3202-CD1B-E9D9-6E7076F1B1EB}"/>
          </ac:spMkLst>
        </pc:spChg>
        <pc:spChg chg="mod">
          <ac:chgData name="Gupta, Sumit" userId="f0ccf871-59b0-415c-9062-a948b6cd6f89" providerId="ADAL" clId="{6259742D-5F9A-4130-B15A-86544851017A}" dt="2024-07-16T03:46:18.977" v="397" actId="1076"/>
          <ac:spMkLst>
            <pc:docMk/>
            <pc:sldMk cId="436056727" sldId="279"/>
            <ac:spMk id="33" creationId="{007FABF0-7B9A-47B1-F02C-D62E49011E57}"/>
          </ac:spMkLst>
        </pc:spChg>
        <pc:spChg chg="mod">
          <ac:chgData name="Gupta, Sumit" userId="f0ccf871-59b0-415c-9062-a948b6cd6f89" providerId="ADAL" clId="{6259742D-5F9A-4130-B15A-86544851017A}" dt="2024-07-16T03:46:18.977" v="397" actId="1076"/>
          <ac:spMkLst>
            <pc:docMk/>
            <pc:sldMk cId="436056727" sldId="279"/>
            <ac:spMk id="34" creationId="{67A19C3B-3D2D-5511-3B82-4091C15F6708}"/>
          </ac:spMkLst>
        </pc:spChg>
        <pc:spChg chg="mod">
          <ac:chgData name="Gupta, Sumit" userId="f0ccf871-59b0-415c-9062-a948b6cd6f89" providerId="ADAL" clId="{6259742D-5F9A-4130-B15A-86544851017A}" dt="2024-07-16T03:46:18.977" v="397" actId="1076"/>
          <ac:spMkLst>
            <pc:docMk/>
            <pc:sldMk cId="436056727" sldId="279"/>
            <ac:spMk id="36" creationId="{813C0BF4-339F-1EAA-9D85-E6BA6F0B2F42}"/>
          </ac:spMkLst>
        </pc:spChg>
        <pc:spChg chg="mod">
          <ac:chgData name="Gupta, Sumit" userId="f0ccf871-59b0-415c-9062-a948b6cd6f89" providerId="ADAL" clId="{6259742D-5F9A-4130-B15A-86544851017A}" dt="2024-07-16T03:46:18.977" v="397" actId="1076"/>
          <ac:spMkLst>
            <pc:docMk/>
            <pc:sldMk cId="436056727" sldId="279"/>
            <ac:spMk id="37" creationId="{7CB39151-C7CD-E4DF-0612-2B1E8EB2A6C7}"/>
          </ac:spMkLst>
        </pc:spChg>
        <pc:spChg chg="mod">
          <ac:chgData name="Gupta, Sumit" userId="f0ccf871-59b0-415c-9062-a948b6cd6f89" providerId="ADAL" clId="{6259742D-5F9A-4130-B15A-86544851017A}" dt="2024-07-16T03:46:18.977" v="397" actId="1076"/>
          <ac:spMkLst>
            <pc:docMk/>
            <pc:sldMk cId="436056727" sldId="279"/>
            <ac:spMk id="38" creationId="{DD5ECC50-A63D-9F9D-4236-AF72D1EF9C86}"/>
          </ac:spMkLst>
        </pc:spChg>
        <pc:spChg chg="mod">
          <ac:chgData name="Gupta, Sumit" userId="f0ccf871-59b0-415c-9062-a948b6cd6f89" providerId="ADAL" clId="{6259742D-5F9A-4130-B15A-86544851017A}" dt="2024-07-16T03:54:47.991" v="465" actId="14100"/>
          <ac:spMkLst>
            <pc:docMk/>
            <pc:sldMk cId="436056727" sldId="279"/>
            <ac:spMk id="39" creationId="{81F50295-2B6E-6051-39F6-F16DDED4998A}"/>
          </ac:spMkLst>
        </pc:spChg>
        <pc:spChg chg="del mod">
          <ac:chgData name="Gupta, Sumit" userId="f0ccf871-59b0-415c-9062-a948b6cd6f89" providerId="ADAL" clId="{6259742D-5F9A-4130-B15A-86544851017A}" dt="2024-07-16T03:56:16.289" v="493" actId="478"/>
          <ac:spMkLst>
            <pc:docMk/>
            <pc:sldMk cId="436056727" sldId="279"/>
            <ac:spMk id="40" creationId="{19738895-0C03-872A-51AF-88FBB46830A8}"/>
          </ac:spMkLst>
        </pc:spChg>
        <pc:spChg chg="mod">
          <ac:chgData name="Gupta, Sumit" userId="f0ccf871-59b0-415c-9062-a948b6cd6f89" providerId="ADAL" clId="{6259742D-5F9A-4130-B15A-86544851017A}" dt="2024-07-16T03:56:27.051" v="495" actId="14100"/>
          <ac:spMkLst>
            <pc:docMk/>
            <pc:sldMk cId="436056727" sldId="279"/>
            <ac:spMk id="42" creationId="{94377D36-721C-1239-DC7D-3D732A08B260}"/>
          </ac:spMkLst>
        </pc:spChg>
        <pc:spChg chg="mod">
          <ac:chgData name="Gupta, Sumit" userId="f0ccf871-59b0-415c-9062-a948b6cd6f89" providerId="ADAL" clId="{6259742D-5F9A-4130-B15A-86544851017A}" dt="2024-07-16T03:56:30.948" v="496" actId="14100"/>
          <ac:spMkLst>
            <pc:docMk/>
            <pc:sldMk cId="436056727" sldId="279"/>
            <ac:spMk id="43" creationId="{C5C947D0-8C7B-CDBB-8722-1A8AAB1C50B7}"/>
          </ac:spMkLst>
        </pc:spChg>
        <pc:spChg chg="mod">
          <ac:chgData name="Gupta, Sumit" userId="f0ccf871-59b0-415c-9062-a948b6cd6f89" providerId="ADAL" clId="{6259742D-5F9A-4130-B15A-86544851017A}" dt="2024-07-16T03:53:24.159" v="457" actId="113"/>
          <ac:spMkLst>
            <pc:docMk/>
            <pc:sldMk cId="436056727" sldId="279"/>
            <ac:spMk id="44" creationId="{AEA3E51F-3F5A-E60D-D367-E42540A258B5}"/>
          </ac:spMkLst>
        </pc:spChg>
        <pc:spChg chg="mod">
          <ac:chgData name="Gupta, Sumit" userId="f0ccf871-59b0-415c-9062-a948b6cd6f89" providerId="ADAL" clId="{6259742D-5F9A-4130-B15A-86544851017A}" dt="2024-07-16T03:53:27.855" v="458" actId="113"/>
          <ac:spMkLst>
            <pc:docMk/>
            <pc:sldMk cId="436056727" sldId="279"/>
            <ac:spMk id="45" creationId="{F7AAF35E-0753-F0ED-D813-09C6470F7445}"/>
          </ac:spMkLst>
        </pc:spChg>
        <pc:spChg chg="mod">
          <ac:chgData name="Gupta, Sumit" userId="f0ccf871-59b0-415c-9062-a948b6cd6f89" providerId="ADAL" clId="{6259742D-5F9A-4130-B15A-86544851017A}" dt="2024-07-16T03:46:18.977" v="397" actId="1076"/>
          <ac:spMkLst>
            <pc:docMk/>
            <pc:sldMk cId="436056727" sldId="279"/>
            <ac:spMk id="46" creationId="{AD273133-E00B-8A52-B360-313572D96F46}"/>
          </ac:spMkLst>
        </pc:spChg>
        <pc:spChg chg="mod">
          <ac:chgData name="Gupta, Sumit" userId="f0ccf871-59b0-415c-9062-a948b6cd6f89" providerId="ADAL" clId="{6259742D-5F9A-4130-B15A-86544851017A}" dt="2024-07-16T03:46:18.977" v="397" actId="1076"/>
          <ac:spMkLst>
            <pc:docMk/>
            <pc:sldMk cId="436056727" sldId="279"/>
            <ac:spMk id="47" creationId="{87CB977B-A947-42E6-20DF-314501A5F020}"/>
          </ac:spMkLst>
        </pc:spChg>
        <pc:spChg chg="mod">
          <ac:chgData name="Gupta, Sumit" userId="f0ccf871-59b0-415c-9062-a948b6cd6f89" providerId="ADAL" clId="{6259742D-5F9A-4130-B15A-86544851017A}" dt="2024-07-16T03:46:18.977" v="397" actId="1076"/>
          <ac:spMkLst>
            <pc:docMk/>
            <pc:sldMk cId="436056727" sldId="279"/>
            <ac:spMk id="48" creationId="{EF01924C-16A3-6A60-6CF1-F6E6BDE40017}"/>
          </ac:spMkLst>
        </pc:spChg>
        <pc:spChg chg="mod">
          <ac:chgData name="Gupta, Sumit" userId="f0ccf871-59b0-415c-9062-a948b6cd6f89" providerId="ADAL" clId="{6259742D-5F9A-4130-B15A-86544851017A}" dt="2024-07-16T03:46:18.977" v="397" actId="1076"/>
          <ac:spMkLst>
            <pc:docMk/>
            <pc:sldMk cId="436056727" sldId="279"/>
            <ac:spMk id="49" creationId="{0CDD2A32-CF9E-46A4-A031-313878C67481}"/>
          </ac:spMkLst>
        </pc:spChg>
        <pc:spChg chg="mod">
          <ac:chgData name="Gupta, Sumit" userId="f0ccf871-59b0-415c-9062-a948b6cd6f89" providerId="ADAL" clId="{6259742D-5F9A-4130-B15A-86544851017A}" dt="2024-07-16T03:46:18.977" v="397" actId="1076"/>
          <ac:spMkLst>
            <pc:docMk/>
            <pc:sldMk cId="436056727" sldId="279"/>
            <ac:spMk id="50" creationId="{411C9B57-FECB-024C-378C-8EA22C9CFC80}"/>
          </ac:spMkLst>
        </pc:spChg>
        <pc:spChg chg="mod">
          <ac:chgData name="Gupta, Sumit" userId="f0ccf871-59b0-415c-9062-a948b6cd6f89" providerId="ADAL" clId="{6259742D-5F9A-4130-B15A-86544851017A}" dt="2024-07-16T03:46:18.977" v="397" actId="1076"/>
          <ac:spMkLst>
            <pc:docMk/>
            <pc:sldMk cId="436056727" sldId="279"/>
            <ac:spMk id="51" creationId="{6A5BB20F-610E-913D-CFA0-5D3B26B0768C}"/>
          </ac:spMkLst>
        </pc:spChg>
        <pc:spChg chg="mod">
          <ac:chgData name="Gupta, Sumit" userId="f0ccf871-59b0-415c-9062-a948b6cd6f89" providerId="ADAL" clId="{6259742D-5F9A-4130-B15A-86544851017A}" dt="2024-07-16T03:51:21.281" v="448" actId="14100"/>
          <ac:spMkLst>
            <pc:docMk/>
            <pc:sldMk cId="436056727" sldId="279"/>
            <ac:spMk id="54" creationId="{AD90339E-98D6-6696-F1EF-13B49D512919}"/>
          </ac:spMkLst>
        </pc:spChg>
        <pc:spChg chg="add mod">
          <ac:chgData name="Gupta, Sumit" userId="f0ccf871-59b0-415c-9062-a948b6cd6f89" providerId="ADAL" clId="{6259742D-5F9A-4130-B15A-86544851017A}" dt="2024-07-16T03:46:18.977" v="397" actId="1076"/>
          <ac:spMkLst>
            <pc:docMk/>
            <pc:sldMk cId="436056727" sldId="279"/>
            <ac:spMk id="55" creationId="{711DB7BA-A892-CD85-0F09-96743B598C6E}"/>
          </ac:spMkLst>
        </pc:spChg>
        <pc:spChg chg="add del">
          <ac:chgData name="Gupta, Sumit" userId="f0ccf871-59b0-415c-9062-a948b6cd6f89" providerId="ADAL" clId="{6259742D-5F9A-4130-B15A-86544851017A}" dt="2024-07-16T03:37:28.151" v="293" actId="11529"/>
          <ac:spMkLst>
            <pc:docMk/>
            <pc:sldMk cId="436056727" sldId="279"/>
            <ac:spMk id="1035" creationId="{12E318A2-1C3C-6E1E-A022-9F102D83CA31}"/>
          </ac:spMkLst>
        </pc:spChg>
        <pc:spChg chg="add del mod">
          <ac:chgData name="Gupta, Sumit" userId="f0ccf871-59b0-415c-9062-a948b6cd6f89" providerId="ADAL" clId="{6259742D-5F9A-4130-B15A-86544851017A}" dt="2024-07-16T03:37:54.563" v="311" actId="478"/>
          <ac:spMkLst>
            <pc:docMk/>
            <pc:sldMk cId="436056727" sldId="279"/>
            <ac:spMk id="1037" creationId="{3E10643B-3688-F7B4-438D-1D95A0839B18}"/>
          </ac:spMkLst>
        </pc:spChg>
        <pc:spChg chg="add del mod">
          <ac:chgData name="Gupta, Sumit" userId="f0ccf871-59b0-415c-9062-a948b6cd6f89" providerId="ADAL" clId="{6259742D-5F9A-4130-B15A-86544851017A}" dt="2024-07-16T03:55:35.057" v="483" actId="478"/>
          <ac:spMkLst>
            <pc:docMk/>
            <pc:sldMk cId="436056727" sldId="279"/>
            <ac:spMk id="1065" creationId="{FF83C1C5-5B6C-FE6C-878D-9E9E69EA0AA9}"/>
          </ac:spMkLst>
        </pc:spChg>
        <pc:spChg chg="add mod">
          <ac:chgData name="Gupta, Sumit" userId="f0ccf871-59b0-415c-9062-a948b6cd6f89" providerId="ADAL" clId="{6259742D-5F9A-4130-B15A-86544851017A}" dt="2024-07-18T03:49:25.388" v="933" actId="1076"/>
          <ac:spMkLst>
            <pc:docMk/>
            <pc:sldMk cId="436056727" sldId="279"/>
            <ac:spMk id="1066" creationId="{E222D551-1CF3-8ED9-87CB-331330C03F33}"/>
          </ac:spMkLst>
        </pc:spChg>
        <pc:spChg chg="add mod">
          <ac:chgData name="Gupta, Sumit" userId="f0ccf871-59b0-415c-9062-a948b6cd6f89" providerId="ADAL" clId="{6259742D-5F9A-4130-B15A-86544851017A}" dt="2024-07-18T03:50:04.599" v="949" actId="20577"/>
          <ac:spMkLst>
            <pc:docMk/>
            <pc:sldMk cId="436056727" sldId="279"/>
            <ac:spMk id="1067" creationId="{8ED2C1E0-753F-DC72-2754-2E4116909664}"/>
          </ac:spMkLst>
        </pc:spChg>
        <pc:spChg chg="mod">
          <ac:chgData name="Gupta, Sumit" userId="f0ccf871-59b0-415c-9062-a948b6cd6f89" providerId="ADAL" clId="{6259742D-5F9A-4130-B15A-86544851017A}" dt="2024-07-16T03:38:20.040" v="337" actId="20577"/>
          <ac:spMkLst>
            <pc:docMk/>
            <pc:sldMk cId="436056727" sldId="279"/>
            <ac:spMk id="1081" creationId="{BF4D13AB-EBA2-F2F0-B875-1FDD9B07DD54}"/>
          </ac:spMkLst>
        </pc:spChg>
        <pc:picChg chg="del">
          <ac:chgData name="Gupta, Sumit" userId="f0ccf871-59b0-415c-9062-a948b6cd6f89" providerId="ADAL" clId="{6259742D-5F9A-4130-B15A-86544851017A}" dt="2024-07-16T03:43:20.975" v="371" actId="478"/>
          <ac:picMkLst>
            <pc:docMk/>
            <pc:sldMk cId="436056727" sldId="279"/>
            <ac:picMk id="2" creationId="{B46AED3D-72EC-E692-16F5-2DBCF1297C6B}"/>
          </ac:picMkLst>
        </pc:picChg>
        <pc:picChg chg="del">
          <ac:chgData name="Gupta, Sumit" userId="f0ccf871-59b0-415c-9062-a948b6cd6f89" providerId="ADAL" clId="{6259742D-5F9A-4130-B15A-86544851017A}" dt="2024-07-16T03:40:53.058" v="351" actId="478"/>
          <ac:picMkLst>
            <pc:docMk/>
            <pc:sldMk cId="436056727" sldId="279"/>
            <ac:picMk id="3" creationId="{294DA22A-113D-B667-E183-BCE11356AAAC}"/>
          </ac:picMkLst>
        </pc:picChg>
        <pc:picChg chg="del mod">
          <ac:chgData name="Gupta, Sumit" userId="f0ccf871-59b0-415c-9062-a948b6cd6f89" providerId="ADAL" clId="{6259742D-5F9A-4130-B15A-86544851017A}" dt="2024-07-16T03:47:42.984" v="407" actId="478"/>
          <ac:picMkLst>
            <pc:docMk/>
            <pc:sldMk cId="436056727" sldId="279"/>
            <ac:picMk id="4" creationId="{24BAC8A5-3BF3-CFC0-DFB8-20E0DD9C1655}"/>
          </ac:picMkLst>
        </pc:picChg>
        <pc:picChg chg="del">
          <ac:chgData name="Gupta, Sumit" userId="f0ccf871-59b0-415c-9062-a948b6cd6f89" providerId="ADAL" clId="{6259742D-5F9A-4130-B15A-86544851017A}" dt="2024-07-16T03:39:04.423" v="339" actId="478"/>
          <ac:picMkLst>
            <pc:docMk/>
            <pc:sldMk cId="436056727" sldId="279"/>
            <ac:picMk id="5" creationId="{8FAD83C3-5293-1EAB-FAFE-A430BE978FE2}"/>
          </ac:picMkLst>
        </pc:picChg>
        <pc:picChg chg="del">
          <ac:chgData name="Gupta, Sumit" userId="f0ccf871-59b0-415c-9062-a948b6cd6f89" providerId="ADAL" clId="{6259742D-5F9A-4130-B15A-86544851017A}" dt="2024-07-16T03:39:01.968" v="338" actId="478"/>
          <ac:picMkLst>
            <pc:docMk/>
            <pc:sldMk cId="436056727" sldId="279"/>
            <ac:picMk id="8" creationId="{2839880B-3D62-59E0-86AC-F1DF0E46A6EC}"/>
          </ac:picMkLst>
        </pc:picChg>
        <pc:picChg chg="mod">
          <ac:chgData name="Gupta, Sumit" userId="f0ccf871-59b0-415c-9062-a948b6cd6f89" providerId="ADAL" clId="{6259742D-5F9A-4130-B15A-86544851017A}" dt="2024-07-16T03:46:18.977" v="397" actId="1076"/>
          <ac:picMkLst>
            <pc:docMk/>
            <pc:sldMk cId="436056727" sldId="279"/>
            <ac:picMk id="53" creationId="{40FFF08C-79F2-C367-1761-98AB4E0B7957}"/>
          </ac:picMkLst>
        </pc:picChg>
        <pc:picChg chg="add del">
          <ac:chgData name="Gupta, Sumit" userId="f0ccf871-59b0-415c-9062-a948b6cd6f89" providerId="ADAL" clId="{6259742D-5F9A-4130-B15A-86544851017A}" dt="2024-07-16T03:45:41.262" v="394" actId="478"/>
          <ac:picMkLst>
            <pc:docMk/>
            <pc:sldMk cId="436056727" sldId="279"/>
            <ac:picMk id="56" creationId="{57607978-EB72-2DDA-1E6C-355AAA465F5A}"/>
          </ac:picMkLst>
        </pc:picChg>
        <pc:picChg chg="del">
          <ac:chgData name="Gupta, Sumit" userId="f0ccf871-59b0-415c-9062-a948b6cd6f89" providerId="ADAL" clId="{6259742D-5F9A-4130-B15A-86544851017A}" dt="2024-07-16T03:44:38.200" v="379" actId="478"/>
          <ac:picMkLst>
            <pc:docMk/>
            <pc:sldMk cId="436056727" sldId="279"/>
            <ac:picMk id="1026" creationId="{DBF34948-134D-5D44-F4E0-3EFD25DF110C}"/>
          </ac:picMkLst>
        </pc:picChg>
        <pc:picChg chg="del mod">
          <ac:chgData name="Gupta, Sumit" userId="f0ccf871-59b0-415c-9062-a948b6cd6f89" providerId="ADAL" clId="{6259742D-5F9A-4130-B15A-86544851017A}" dt="2024-07-16T03:47:55.398" v="408" actId="478"/>
          <ac:picMkLst>
            <pc:docMk/>
            <pc:sldMk cId="436056727" sldId="279"/>
            <ac:picMk id="1028" creationId="{E9910D75-5BB3-F5AD-7505-9C9D6D88A71F}"/>
          </ac:picMkLst>
        </pc:picChg>
        <pc:picChg chg="mod">
          <ac:chgData name="Gupta, Sumit" userId="f0ccf871-59b0-415c-9062-a948b6cd6f89" providerId="ADAL" clId="{6259742D-5F9A-4130-B15A-86544851017A}" dt="2024-07-16T03:46:18.977" v="397" actId="1076"/>
          <ac:picMkLst>
            <pc:docMk/>
            <pc:sldMk cId="436056727" sldId="279"/>
            <ac:picMk id="1034" creationId="{CF6BAF6E-D152-CF63-BB7B-1740A3F4D1CC}"/>
          </ac:picMkLst>
        </pc:picChg>
        <pc:picChg chg="mod">
          <ac:chgData name="Gupta, Sumit" userId="f0ccf871-59b0-415c-9062-a948b6cd6f89" providerId="ADAL" clId="{6259742D-5F9A-4130-B15A-86544851017A}" dt="2024-07-16T03:46:18.977" v="397" actId="1076"/>
          <ac:picMkLst>
            <pc:docMk/>
            <pc:sldMk cId="436056727" sldId="279"/>
            <ac:picMk id="1036" creationId="{129522C3-9B81-53A4-9288-076CC3EAC543}"/>
          </ac:picMkLst>
        </pc:picChg>
        <pc:picChg chg="del">
          <ac:chgData name="Gupta, Sumit" userId="f0ccf871-59b0-415c-9062-a948b6cd6f89" providerId="ADAL" clId="{6259742D-5F9A-4130-B15A-86544851017A}" dt="2024-07-16T03:42:08.431" v="359" actId="478"/>
          <ac:picMkLst>
            <pc:docMk/>
            <pc:sldMk cId="436056727" sldId="279"/>
            <ac:picMk id="1038" creationId="{178FD49C-6557-BA43-DCD5-DCE1ED011872}"/>
          </ac:picMkLst>
        </pc:picChg>
        <pc:picChg chg="add del mod">
          <ac:chgData name="Gupta, Sumit" userId="f0ccf871-59b0-415c-9062-a948b6cd6f89" providerId="ADAL" clId="{6259742D-5F9A-4130-B15A-86544851017A}" dt="2024-07-16T03:46:18.977" v="397" actId="1076"/>
          <ac:picMkLst>
            <pc:docMk/>
            <pc:sldMk cId="436056727" sldId="279"/>
            <ac:picMk id="1039" creationId="{C11AE8D4-FDC6-4774-5B81-A4CCE4B894D0}"/>
          </ac:picMkLst>
        </pc:picChg>
        <pc:picChg chg="del">
          <ac:chgData name="Gupta, Sumit" userId="f0ccf871-59b0-415c-9062-a948b6cd6f89" providerId="ADAL" clId="{6259742D-5F9A-4130-B15A-86544851017A}" dt="2024-07-16T03:42:21.272" v="364" actId="478"/>
          <ac:picMkLst>
            <pc:docMk/>
            <pc:sldMk cId="436056727" sldId="279"/>
            <ac:picMk id="1040" creationId="{BD1677ED-B926-A11C-56EF-A7947720CC06}"/>
          </ac:picMkLst>
        </pc:picChg>
        <pc:picChg chg="add mod">
          <ac:chgData name="Gupta, Sumit" userId="f0ccf871-59b0-415c-9062-a948b6cd6f89" providerId="ADAL" clId="{6259742D-5F9A-4130-B15A-86544851017A}" dt="2024-07-16T03:46:18.977" v="397" actId="1076"/>
          <ac:picMkLst>
            <pc:docMk/>
            <pc:sldMk cId="436056727" sldId="279"/>
            <ac:picMk id="1041" creationId="{07E28CA3-D527-84B6-94AD-38AE971E1BBC}"/>
          </ac:picMkLst>
        </pc:picChg>
        <pc:picChg chg="add mod">
          <ac:chgData name="Gupta, Sumit" userId="f0ccf871-59b0-415c-9062-a948b6cd6f89" providerId="ADAL" clId="{6259742D-5F9A-4130-B15A-86544851017A}" dt="2024-07-16T03:46:18.977" v="397" actId="1076"/>
          <ac:picMkLst>
            <pc:docMk/>
            <pc:sldMk cId="436056727" sldId="279"/>
            <ac:picMk id="1042" creationId="{993B0086-3721-CA5A-9ADF-E55798F15CDB}"/>
          </ac:picMkLst>
        </pc:picChg>
        <pc:picChg chg="add mod">
          <ac:chgData name="Gupta, Sumit" userId="f0ccf871-59b0-415c-9062-a948b6cd6f89" providerId="ADAL" clId="{6259742D-5F9A-4130-B15A-86544851017A}" dt="2024-07-16T03:46:18.977" v="397" actId="1076"/>
          <ac:picMkLst>
            <pc:docMk/>
            <pc:sldMk cId="436056727" sldId="279"/>
            <ac:picMk id="1043" creationId="{25A397EE-15ED-72A1-EC13-A651DE67EB4E}"/>
          </ac:picMkLst>
        </pc:picChg>
        <pc:picChg chg="mod">
          <ac:chgData name="Gupta, Sumit" userId="f0ccf871-59b0-415c-9062-a948b6cd6f89" providerId="ADAL" clId="{6259742D-5F9A-4130-B15A-86544851017A}" dt="2024-07-18T03:49:34.832" v="936" actId="1076"/>
          <ac:picMkLst>
            <pc:docMk/>
            <pc:sldMk cId="436056727" sldId="279"/>
            <ac:picMk id="1044" creationId="{29F0AE6C-7B9C-F56F-FF41-CE6E139F9C80}"/>
          </ac:picMkLst>
        </pc:picChg>
        <pc:picChg chg="add mod">
          <ac:chgData name="Gupta, Sumit" userId="f0ccf871-59b0-415c-9062-a948b6cd6f89" providerId="ADAL" clId="{6259742D-5F9A-4130-B15A-86544851017A}" dt="2024-07-18T03:49:25.388" v="933" actId="1076"/>
          <ac:picMkLst>
            <pc:docMk/>
            <pc:sldMk cId="436056727" sldId="279"/>
            <ac:picMk id="1045" creationId="{276A059C-3D94-C481-2364-321C6EFD4CA7}"/>
          </ac:picMkLst>
        </pc:picChg>
        <pc:picChg chg="add mod">
          <ac:chgData name="Gupta, Sumit" userId="f0ccf871-59b0-415c-9062-a948b6cd6f89" providerId="ADAL" clId="{6259742D-5F9A-4130-B15A-86544851017A}" dt="2024-07-18T03:49:04.844" v="930" actId="14100"/>
          <ac:picMkLst>
            <pc:docMk/>
            <pc:sldMk cId="436056727" sldId="279"/>
            <ac:picMk id="1046" creationId="{313812B0-BF1A-68F7-DCAC-B61E100C05F0}"/>
          </ac:picMkLst>
        </pc:picChg>
        <pc:picChg chg="add mod">
          <ac:chgData name="Gupta, Sumit" userId="f0ccf871-59b0-415c-9062-a948b6cd6f89" providerId="ADAL" clId="{6259742D-5F9A-4130-B15A-86544851017A}" dt="2024-07-16T03:47:35.275" v="406" actId="1076"/>
          <ac:picMkLst>
            <pc:docMk/>
            <pc:sldMk cId="436056727" sldId="279"/>
            <ac:picMk id="1047" creationId="{EC3A5217-B02C-8CC2-F375-AEA6F487D781}"/>
          </ac:picMkLst>
        </pc:picChg>
        <pc:picChg chg="mod">
          <ac:chgData name="Gupta, Sumit" userId="f0ccf871-59b0-415c-9062-a948b6cd6f89" providerId="ADAL" clId="{6259742D-5F9A-4130-B15A-86544851017A}" dt="2024-07-16T03:47:32.363" v="405" actId="1076"/>
          <ac:picMkLst>
            <pc:docMk/>
            <pc:sldMk cId="436056727" sldId="279"/>
            <ac:picMk id="1048" creationId="{E5B7F28D-01CA-41E5-8262-7A4894947649}"/>
          </ac:picMkLst>
        </pc:picChg>
        <pc:picChg chg="mod">
          <ac:chgData name="Gupta, Sumit" userId="f0ccf871-59b0-415c-9062-a948b6cd6f89" providerId="ADAL" clId="{6259742D-5F9A-4130-B15A-86544851017A}" dt="2024-07-16T03:46:35.923" v="399" actId="1076"/>
          <ac:picMkLst>
            <pc:docMk/>
            <pc:sldMk cId="436056727" sldId="279"/>
            <ac:picMk id="1050" creationId="{DE3AC9EE-E163-B26E-336C-B357D2470946}"/>
          </ac:picMkLst>
        </pc:picChg>
        <pc:picChg chg="mod">
          <ac:chgData name="Gupta, Sumit" userId="f0ccf871-59b0-415c-9062-a948b6cd6f89" providerId="ADAL" clId="{6259742D-5F9A-4130-B15A-86544851017A}" dt="2024-07-16T03:46:18.977" v="397" actId="1076"/>
          <ac:picMkLst>
            <pc:docMk/>
            <pc:sldMk cId="436056727" sldId="279"/>
            <ac:picMk id="1052" creationId="{DB089B92-D9F2-024B-7857-6C9DA3DA04F1}"/>
          </ac:picMkLst>
        </pc:picChg>
        <pc:picChg chg="add del mod">
          <ac:chgData name="Gupta, Sumit" userId="f0ccf871-59b0-415c-9062-a948b6cd6f89" providerId="ADAL" clId="{6259742D-5F9A-4130-B15A-86544851017A}" dt="2024-07-16T03:50:33.070" v="436"/>
          <ac:picMkLst>
            <pc:docMk/>
            <pc:sldMk cId="436056727" sldId="279"/>
            <ac:picMk id="1055" creationId="{97BB6DAF-34E4-A61A-D250-47F77DAAB33B}"/>
          </ac:picMkLst>
        </pc:picChg>
        <pc:picChg chg="add mod">
          <ac:chgData name="Gupta, Sumit" userId="f0ccf871-59b0-415c-9062-a948b6cd6f89" providerId="ADAL" clId="{6259742D-5F9A-4130-B15A-86544851017A}" dt="2024-07-16T03:56:41.611" v="497" actId="1076"/>
          <ac:picMkLst>
            <pc:docMk/>
            <pc:sldMk cId="436056727" sldId="279"/>
            <ac:picMk id="1063" creationId="{176B2306-62AD-10D9-D353-B43E463990B7}"/>
          </ac:picMkLst>
        </pc:picChg>
        <pc:cxnChg chg="del mod">
          <ac:chgData name="Gupta, Sumit" userId="f0ccf871-59b0-415c-9062-a948b6cd6f89" providerId="ADAL" clId="{6259742D-5F9A-4130-B15A-86544851017A}" dt="2024-07-16T03:35:12.044" v="265" actId="478"/>
          <ac:cxnSpMkLst>
            <pc:docMk/>
            <pc:sldMk cId="436056727" sldId="279"/>
            <ac:cxnSpMk id="6" creationId="{06D72A36-3D4C-3764-75F1-824D6BDD19DD}"/>
          </ac:cxnSpMkLst>
        </pc:cxnChg>
        <pc:cxnChg chg="del">
          <ac:chgData name="Gupta, Sumit" userId="f0ccf871-59b0-415c-9062-a948b6cd6f89" providerId="ADAL" clId="{6259742D-5F9A-4130-B15A-86544851017A}" dt="2024-07-16T03:28:58.868" v="171" actId="478"/>
          <ac:cxnSpMkLst>
            <pc:docMk/>
            <pc:sldMk cId="436056727" sldId="279"/>
            <ac:cxnSpMk id="9" creationId="{CCECAA70-C603-21D8-5334-2F9622245F9C}"/>
          </ac:cxnSpMkLst>
        </pc:cxnChg>
        <pc:cxnChg chg="del">
          <ac:chgData name="Gupta, Sumit" userId="f0ccf871-59b0-415c-9062-a948b6cd6f89" providerId="ADAL" clId="{6259742D-5F9A-4130-B15A-86544851017A}" dt="2024-07-16T03:29:42.366" v="186" actId="478"/>
          <ac:cxnSpMkLst>
            <pc:docMk/>
            <pc:sldMk cId="436056727" sldId="279"/>
            <ac:cxnSpMk id="10" creationId="{C9A832D0-CDA3-148E-02B6-EA748A02C465}"/>
          </ac:cxnSpMkLst>
        </pc:cxnChg>
        <pc:cxnChg chg="mod">
          <ac:chgData name="Gupta, Sumit" userId="f0ccf871-59b0-415c-9062-a948b6cd6f89" providerId="ADAL" clId="{6259742D-5F9A-4130-B15A-86544851017A}" dt="2024-07-16T03:46:18.977" v="397" actId="1076"/>
          <ac:cxnSpMkLst>
            <pc:docMk/>
            <pc:sldMk cId="436056727" sldId="279"/>
            <ac:cxnSpMk id="11" creationId="{2ABFE2C1-EE54-346B-7D81-13E7BCA7E38F}"/>
          </ac:cxnSpMkLst>
        </pc:cxnChg>
        <pc:cxnChg chg="mod">
          <ac:chgData name="Gupta, Sumit" userId="f0ccf871-59b0-415c-9062-a948b6cd6f89" providerId="ADAL" clId="{6259742D-5F9A-4130-B15A-86544851017A}" dt="2024-07-16T03:46:18.977" v="397" actId="1076"/>
          <ac:cxnSpMkLst>
            <pc:docMk/>
            <pc:sldMk cId="436056727" sldId="279"/>
            <ac:cxnSpMk id="14" creationId="{72BEEE1C-BA6E-E8FD-761F-AA7AA36D4A6F}"/>
          </ac:cxnSpMkLst>
        </pc:cxnChg>
        <pc:cxnChg chg="add del mod">
          <ac:chgData name="Gupta, Sumit" userId="f0ccf871-59b0-415c-9062-a948b6cd6f89" providerId="ADAL" clId="{6259742D-5F9A-4130-B15A-86544851017A}" dt="2024-07-16T03:34:48.509" v="260" actId="478"/>
          <ac:cxnSpMkLst>
            <pc:docMk/>
            <pc:sldMk cId="436056727" sldId="279"/>
            <ac:cxnSpMk id="16" creationId="{69A9F426-DD16-F0BF-6DBA-DC3056E95144}"/>
          </ac:cxnSpMkLst>
        </pc:cxnChg>
        <pc:cxnChg chg="add del mod">
          <ac:chgData name="Gupta, Sumit" userId="f0ccf871-59b0-415c-9062-a948b6cd6f89" providerId="ADAL" clId="{6259742D-5F9A-4130-B15A-86544851017A}" dt="2024-07-16T03:50:32.322" v="435" actId="14100"/>
          <ac:cxnSpMkLst>
            <pc:docMk/>
            <pc:sldMk cId="436056727" sldId="279"/>
            <ac:cxnSpMk id="19" creationId="{142A81F7-B960-7528-FFCB-4ACA2089D5B8}"/>
          </ac:cxnSpMkLst>
        </pc:cxnChg>
        <pc:cxnChg chg="add del mod">
          <ac:chgData name="Gupta, Sumit" userId="f0ccf871-59b0-415c-9062-a948b6cd6f89" providerId="ADAL" clId="{6259742D-5F9A-4130-B15A-86544851017A}" dt="2024-07-16T03:50:37.427" v="437" actId="478"/>
          <ac:cxnSpMkLst>
            <pc:docMk/>
            <pc:sldMk cId="436056727" sldId="279"/>
            <ac:cxnSpMk id="41" creationId="{286CA9E8-0844-2ACF-32BA-1F06D27F2308}"/>
          </ac:cxnSpMkLst>
        </pc:cxnChg>
        <pc:cxnChg chg="add del mod">
          <ac:chgData name="Gupta, Sumit" userId="f0ccf871-59b0-415c-9062-a948b6cd6f89" providerId="ADAL" clId="{6259742D-5F9A-4130-B15A-86544851017A}" dt="2024-07-16T03:36:14.435" v="276" actId="478"/>
          <ac:cxnSpMkLst>
            <pc:docMk/>
            <pc:sldMk cId="436056727" sldId="279"/>
            <ac:cxnSpMk id="59" creationId="{1FBBDBB6-48B4-25B3-1742-EDF5E960900C}"/>
          </ac:cxnSpMkLst>
        </pc:cxnChg>
        <pc:cxnChg chg="add mod">
          <ac:chgData name="Gupta, Sumit" userId="f0ccf871-59b0-415c-9062-a948b6cd6f89" providerId="ADAL" clId="{6259742D-5F9A-4130-B15A-86544851017A}" dt="2024-07-16T03:51:21.281" v="448" actId="14100"/>
          <ac:cxnSpMkLst>
            <pc:docMk/>
            <pc:sldMk cId="436056727" sldId="279"/>
            <ac:cxnSpMk id="62" creationId="{B1850DDF-1947-9A5E-6577-8E912F66ECEC}"/>
          </ac:cxnSpMkLst>
        </pc:cxnChg>
        <pc:cxnChg chg="add mod">
          <ac:chgData name="Gupta, Sumit" userId="f0ccf871-59b0-415c-9062-a948b6cd6f89" providerId="ADAL" clId="{6259742D-5F9A-4130-B15A-86544851017A}" dt="2024-07-16T03:46:18.977" v="397" actId="1076"/>
          <ac:cxnSpMkLst>
            <pc:docMk/>
            <pc:sldMk cId="436056727" sldId="279"/>
            <ac:cxnSpMk id="1024" creationId="{F4B6C5F5-9C49-E588-F5C0-3253ED6756F6}"/>
          </ac:cxnSpMkLst>
        </pc:cxnChg>
        <pc:cxnChg chg="add mod">
          <ac:chgData name="Gupta, Sumit" userId="f0ccf871-59b0-415c-9062-a948b6cd6f89" providerId="ADAL" clId="{6259742D-5F9A-4130-B15A-86544851017A}" dt="2024-07-16T03:46:18.977" v="397" actId="1076"/>
          <ac:cxnSpMkLst>
            <pc:docMk/>
            <pc:sldMk cId="436056727" sldId="279"/>
            <ac:cxnSpMk id="1032" creationId="{3400931B-326F-9EDD-859F-CBCD1AA3DE87}"/>
          </ac:cxnSpMkLst>
        </pc:cxnChg>
        <pc:cxnChg chg="add mod">
          <ac:chgData name="Gupta, Sumit" userId="f0ccf871-59b0-415c-9062-a948b6cd6f89" providerId="ADAL" clId="{6259742D-5F9A-4130-B15A-86544851017A}" dt="2024-07-16T03:56:54.928" v="498" actId="1076"/>
          <ac:cxnSpMkLst>
            <pc:docMk/>
            <pc:sldMk cId="436056727" sldId="279"/>
            <ac:cxnSpMk id="1064" creationId="{6DD523D1-8FC8-E25A-0906-450D210C76D5}"/>
          </ac:cxnSpMkLst>
        </pc:cxnChg>
      </pc:sldChg>
      <pc:sldChg chg="addSp delSp modSp mod">
        <pc:chgData name="Gupta, Sumit" userId="f0ccf871-59b0-415c-9062-a948b6cd6f89" providerId="ADAL" clId="{6259742D-5F9A-4130-B15A-86544851017A}" dt="2024-07-16T04:09:40.912" v="600" actId="14100"/>
        <pc:sldMkLst>
          <pc:docMk/>
          <pc:sldMk cId="2746456911" sldId="280"/>
        </pc:sldMkLst>
        <pc:spChg chg="mod">
          <ac:chgData name="Gupta, Sumit" userId="f0ccf871-59b0-415c-9062-a948b6cd6f89" providerId="ADAL" clId="{6259742D-5F9A-4130-B15A-86544851017A}" dt="2024-07-16T04:09:40.912" v="600" actId="14100"/>
          <ac:spMkLst>
            <pc:docMk/>
            <pc:sldMk cId="2746456911" sldId="280"/>
            <ac:spMk id="2" creationId="{1A78D298-3E76-E920-31E6-98877FB3D847}"/>
          </ac:spMkLst>
        </pc:spChg>
        <pc:spChg chg="mod">
          <ac:chgData name="Gupta, Sumit" userId="f0ccf871-59b0-415c-9062-a948b6cd6f89" providerId="ADAL" clId="{6259742D-5F9A-4130-B15A-86544851017A}" dt="2024-07-15T21:01:00.716" v="83" actId="1076"/>
          <ac:spMkLst>
            <pc:docMk/>
            <pc:sldMk cId="2746456911" sldId="280"/>
            <ac:spMk id="3" creationId="{EA87298E-F31C-3BFA-D77D-6A978A2FF2AC}"/>
          </ac:spMkLst>
        </pc:spChg>
        <pc:spChg chg="add del">
          <ac:chgData name="Gupta, Sumit" userId="f0ccf871-59b0-415c-9062-a948b6cd6f89" providerId="ADAL" clId="{6259742D-5F9A-4130-B15A-86544851017A}" dt="2024-07-16T04:04:21.491" v="566"/>
          <ac:spMkLst>
            <pc:docMk/>
            <pc:sldMk cId="2746456911" sldId="280"/>
            <ac:spMk id="4" creationId="{9283812A-F278-A899-679C-0BF507655016}"/>
          </ac:spMkLst>
        </pc:spChg>
        <pc:spChg chg="add del">
          <ac:chgData name="Gupta, Sumit" userId="f0ccf871-59b0-415c-9062-a948b6cd6f89" providerId="ADAL" clId="{6259742D-5F9A-4130-B15A-86544851017A}" dt="2024-07-16T04:04:41.476" v="570"/>
          <ac:spMkLst>
            <pc:docMk/>
            <pc:sldMk cId="2746456911" sldId="280"/>
            <ac:spMk id="5" creationId="{5B59BEAB-DFD8-E8FA-FDA9-FFF64798B4CD}"/>
          </ac:spMkLst>
        </pc:spChg>
        <pc:spChg chg="add del">
          <ac:chgData name="Gupta, Sumit" userId="f0ccf871-59b0-415c-9062-a948b6cd6f89" providerId="ADAL" clId="{6259742D-5F9A-4130-B15A-86544851017A}" dt="2024-07-16T04:04:47.611" v="573"/>
          <ac:spMkLst>
            <pc:docMk/>
            <pc:sldMk cId="2746456911" sldId="280"/>
            <ac:spMk id="6" creationId="{0BF5EFF6-63FA-3D01-04A5-072A456C05FB}"/>
          </ac:spMkLst>
        </pc:spChg>
      </pc:sldChg>
      <pc:sldChg chg="modSp mod">
        <pc:chgData name="Gupta, Sumit" userId="f0ccf871-59b0-415c-9062-a948b6cd6f89" providerId="ADAL" clId="{6259742D-5F9A-4130-B15A-86544851017A}" dt="2024-07-16T04:20:06.095" v="688" actId="1076"/>
        <pc:sldMkLst>
          <pc:docMk/>
          <pc:sldMk cId="1355043328" sldId="281"/>
        </pc:sldMkLst>
        <pc:spChg chg="mod">
          <ac:chgData name="Gupta, Sumit" userId="f0ccf871-59b0-415c-9062-a948b6cd6f89" providerId="ADAL" clId="{6259742D-5F9A-4130-B15A-86544851017A}" dt="2024-07-16T04:20:06.095" v="688" actId="1076"/>
          <ac:spMkLst>
            <pc:docMk/>
            <pc:sldMk cId="1355043328" sldId="281"/>
            <ac:spMk id="2" creationId="{1A78D298-3E76-E920-31E6-98877FB3D847}"/>
          </ac:spMkLst>
        </pc:spChg>
        <pc:spChg chg="mod">
          <ac:chgData name="Gupta, Sumit" userId="f0ccf871-59b0-415c-9062-a948b6cd6f89" providerId="ADAL" clId="{6259742D-5F9A-4130-B15A-86544851017A}" dt="2024-07-15T21:02:53.154" v="99" actId="1076"/>
          <ac:spMkLst>
            <pc:docMk/>
            <pc:sldMk cId="1355043328" sldId="281"/>
            <ac:spMk id="3" creationId="{EA87298E-F31C-3BFA-D77D-6A978A2FF2AC}"/>
          </ac:spMkLst>
        </pc:spChg>
      </pc:sldChg>
      <pc:sldChg chg="modSp mod">
        <pc:chgData name="Gupta, Sumit" userId="f0ccf871-59b0-415c-9062-a948b6cd6f89" providerId="ADAL" clId="{6259742D-5F9A-4130-B15A-86544851017A}" dt="2024-07-18T03:51:45.067" v="958" actId="2161"/>
        <pc:sldMkLst>
          <pc:docMk/>
          <pc:sldMk cId="1144290199" sldId="282"/>
        </pc:sldMkLst>
        <pc:spChg chg="mod">
          <ac:chgData name="Gupta, Sumit" userId="f0ccf871-59b0-415c-9062-a948b6cd6f89" providerId="ADAL" clId="{6259742D-5F9A-4130-B15A-86544851017A}" dt="2024-07-15T20:57:53.566" v="53" actId="207"/>
          <ac:spMkLst>
            <pc:docMk/>
            <pc:sldMk cId="1144290199" sldId="282"/>
            <ac:spMk id="3" creationId="{EA87298E-F31C-3BFA-D77D-6A978A2FF2AC}"/>
          </ac:spMkLst>
        </pc:spChg>
        <pc:graphicFrameChg chg="mod modGraphic">
          <ac:chgData name="Gupta, Sumit" userId="f0ccf871-59b0-415c-9062-a948b6cd6f89" providerId="ADAL" clId="{6259742D-5F9A-4130-B15A-86544851017A}" dt="2024-07-18T03:51:45.067" v="958" actId="2161"/>
          <ac:graphicFrameMkLst>
            <pc:docMk/>
            <pc:sldMk cId="1144290199" sldId="282"/>
            <ac:graphicFrameMk id="4" creationId="{446068CB-9CF6-3720-BA78-000B6C16E4E5}"/>
          </ac:graphicFrameMkLst>
        </pc:graphicFrameChg>
      </pc:sldChg>
      <pc:sldChg chg="modSp mod">
        <pc:chgData name="Gupta, Sumit" userId="f0ccf871-59b0-415c-9062-a948b6cd6f89" providerId="ADAL" clId="{6259742D-5F9A-4130-B15A-86544851017A}" dt="2024-07-16T04:12:34.635" v="603" actId="1076"/>
        <pc:sldMkLst>
          <pc:docMk/>
          <pc:sldMk cId="2214185235" sldId="391"/>
        </pc:sldMkLst>
        <pc:spChg chg="mod">
          <ac:chgData name="Gupta, Sumit" userId="f0ccf871-59b0-415c-9062-a948b6cd6f89" providerId="ADAL" clId="{6259742D-5F9A-4130-B15A-86544851017A}" dt="2024-07-15T21:02:05.768" v="93" actId="122"/>
          <ac:spMkLst>
            <pc:docMk/>
            <pc:sldMk cId="2214185235" sldId="391"/>
            <ac:spMk id="2" creationId="{AD679315-25BC-26F0-38A9-7D89883459F3}"/>
          </ac:spMkLst>
        </pc:spChg>
        <pc:spChg chg="mod">
          <ac:chgData name="Gupta, Sumit" userId="f0ccf871-59b0-415c-9062-a948b6cd6f89" providerId="ADAL" clId="{6259742D-5F9A-4130-B15A-86544851017A}" dt="2024-07-16T04:12:34.635" v="603" actId="1076"/>
          <ac:spMkLst>
            <pc:docMk/>
            <pc:sldMk cId="2214185235" sldId="391"/>
            <ac:spMk id="3" creationId="{F6A5A90C-AB22-4689-B601-98A54BF708D1}"/>
          </ac:spMkLst>
        </pc:spChg>
        <pc:cxnChg chg="mod">
          <ac:chgData name="Gupta, Sumit" userId="f0ccf871-59b0-415c-9062-a948b6cd6f89" providerId="ADAL" clId="{6259742D-5F9A-4130-B15A-86544851017A}" dt="2024-07-16T04:12:28.733" v="602" actId="1076"/>
          <ac:cxnSpMkLst>
            <pc:docMk/>
            <pc:sldMk cId="2214185235" sldId="391"/>
            <ac:cxnSpMk id="18" creationId="{D41778AB-C7B8-4057-9215-2F61B751629D}"/>
          </ac:cxnSpMkLst>
        </pc:cxnChg>
      </pc:sldChg>
      <pc:sldChg chg="modSp mod">
        <pc:chgData name="Gupta, Sumit" userId="f0ccf871-59b0-415c-9062-a948b6cd6f89" providerId="ADAL" clId="{6259742D-5F9A-4130-B15A-86544851017A}" dt="2024-07-16T04:17:24.905" v="637" actId="1076"/>
        <pc:sldMkLst>
          <pc:docMk/>
          <pc:sldMk cId="204952988" sldId="471"/>
        </pc:sldMkLst>
        <pc:spChg chg="mod">
          <ac:chgData name="Gupta, Sumit" userId="f0ccf871-59b0-415c-9062-a948b6cd6f89" providerId="ADAL" clId="{6259742D-5F9A-4130-B15A-86544851017A}" dt="2024-07-15T21:02:01.641" v="92" actId="122"/>
          <ac:spMkLst>
            <pc:docMk/>
            <pc:sldMk cId="204952988" sldId="471"/>
            <ac:spMk id="2" creationId="{90D52573-8FA2-9C08-2C6F-5894129B037A}"/>
          </ac:spMkLst>
        </pc:spChg>
        <pc:spChg chg="mod">
          <ac:chgData name="Gupta, Sumit" userId="f0ccf871-59b0-415c-9062-a948b6cd6f89" providerId="ADAL" clId="{6259742D-5F9A-4130-B15A-86544851017A}" dt="2024-07-16T04:15:55.992" v="627" actId="1076"/>
          <ac:spMkLst>
            <pc:docMk/>
            <pc:sldMk cId="204952988" sldId="471"/>
            <ac:spMk id="12" creationId="{AD1CF74B-7774-41BC-861E-9051F9A0FBE0}"/>
          </ac:spMkLst>
        </pc:spChg>
        <pc:spChg chg="mod">
          <ac:chgData name="Gupta, Sumit" userId="f0ccf871-59b0-415c-9062-a948b6cd6f89" providerId="ADAL" clId="{6259742D-5F9A-4130-B15A-86544851017A}" dt="2024-07-16T04:16:42.874" v="632" actId="1076"/>
          <ac:spMkLst>
            <pc:docMk/>
            <pc:sldMk cId="204952988" sldId="471"/>
            <ac:spMk id="13" creationId="{E42724BC-0509-47ED-9473-408A8012EC92}"/>
          </ac:spMkLst>
        </pc:spChg>
        <pc:spChg chg="mod">
          <ac:chgData name="Gupta, Sumit" userId="f0ccf871-59b0-415c-9062-a948b6cd6f89" providerId="ADAL" clId="{6259742D-5F9A-4130-B15A-86544851017A}" dt="2024-07-16T04:16:36.918" v="631" actId="1076"/>
          <ac:spMkLst>
            <pc:docMk/>
            <pc:sldMk cId="204952988" sldId="471"/>
            <ac:spMk id="14" creationId="{EC608ADB-9765-4F46-A034-3B2484192D16}"/>
          </ac:spMkLst>
        </pc:spChg>
        <pc:spChg chg="mod">
          <ac:chgData name="Gupta, Sumit" userId="f0ccf871-59b0-415c-9062-a948b6cd6f89" providerId="ADAL" clId="{6259742D-5F9A-4130-B15A-86544851017A}" dt="2024-07-16T04:15:33.693" v="625" actId="1076"/>
          <ac:spMkLst>
            <pc:docMk/>
            <pc:sldMk cId="204952988" sldId="471"/>
            <ac:spMk id="16" creationId="{12FA917C-65FC-4A22-9E93-5C9B58533C63}"/>
          </ac:spMkLst>
        </pc:spChg>
        <pc:graphicFrameChg chg="mod">
          <ac:chgData name="Gupta, Sumit" userId="f0ccf871-59b0-415c-9062-a948b6cd6f89" providerId="ADAL" clId="{6259742D-5F9A-4130-B15A-86544851017A}" dt="2024-07-16T04:16:56.655" v="634" actId="14100"/>
          <ac:graphicFrameMkLst>
            <pc:docMk/>
            <pc:sldMk cId="204952988" sldId="471"/>
            <ac:graphicFrameMk id="4" creationId="{3D126BBF-F5D6-4023-AC4E-D9CA0A2FE2CD}"/>
          </ac:graphicFrameMkLst>
        </pc:graphicFrameChg>
        <pc:cxnChg chg="mod">
          <ac:chgData name="Gupta, Sumit" userId="f0ccf871-59b0-415c-9062-a948b6cd6f89" providerId="ADAL" clId="{6259742D-5F9A-4130-B15A-86544851017A}" dt="2024-07-16T04:17:17.880" v="635" actId="1076"/>
          <ac:cxnSpMkLst>
            <pc:docMk/>
            <pc:sldMk cId="204952988" sldId="471"/>
            <ac:cxnSpMk id="7" creationId="{1C9E432E-0140-45B1-A3C4-F3E4391170A2}"/>
          </ac:cxnSpMkLst>
        </pc:cxnChg>
        <pc:cxnChg chg="mod">
          <ac:chgData name="Gupta, Sumit" userId="f0ccf871-59b0-415c-9062-a948b6cd6f89" providerId="ADAL" clId="{6259742D-5F9A-4130-B15A-86544851017A}" dt="2024-07-16T04:17:21.060" v="636" actId="1076"/>
          <ac:cxnSpMkLst>
            <pc:docMk/>
            <pc:sldMk cId="204952988" sldId="471"/>
            <ac:cxnSpMk id="8" creationId="{D4BD5260-A333-44D3-A678-55BEB0DB7585}"/>
          </ac:cxnSpMkLst>
        </pc:cxnChg>
        <pc:cxnChg chg="mod">
          <ac:chgData name="Gupta, Sumit" userId="f0ccf871-59b0-415c-9062-a948b6cd6f89" providerId="ADAL" clId="{6259742D-5F9A-4130-B15A-86544851017A}" dt="2024-07-16T04:17:24.905" v="637" actId="1076"/>
          <ac:cxnSpMkLst>
            <pc:docMk/>
            <pc:sldMk cId="204952988" sldId="471"/>
            <ac:cxnSpMk id="15" creationId="{FFA55769-C439-4DE1-9B44-3A07178EF49C}"/>
          </ac:cxnSpMkLst>
        </pc:cxnChg>
      </pc:sldChg>
      <pc:sldChg chg="modSp mod">
        <pc:chgData name="Gupta, Sumit" userId="f0ccf871-59b0-415c-9062-a948b6cd6f89" providerId="ADAL" clId="{6259742D-5F9A-4130-B15A-86544851017A}" dt="2024-07-16T04:17:48.705" v="639" actId="1076"/>
        <pc:sldMkLst>
          <pc:docMk/>
          <pc:sldMk cId="2466053906" sldId="473"/>
        </pc:sldMkLst>
        <pc:spChg chg="mod">
          <ac:chgData name="Gupta, Sumit" userId="f0ccf871-59b0-415c-9062-a948b6cd6f89" providerId="ADAL" clId="{6259742D-5F9A-4130-B15A-86544851017A}" dt="2024-07-15T21:01:56.857" v="91" actId="122"/>
          <ac:spMkLst>
            <pc:docMk/>
            <pc:sldMk cId="2466053906" sldId="473"/>
            <ac:spMk id="2" creationId="{EE949C93-FDE9-040F-1B1F-522C02075AF6}"/>
          </ac:spMkLst>
        </pc:spChg>
        <pc:spChg chg="mod">
          <ac:chgData name="Gupta, Sumit" userId="f0ccf871-59b0-415c-9062-a948b6cd6f89" providerId="ADAL" clId="{6259742D-5F9A-4130-B15A-86544851017A}" dt="2024-07-16T04:17:41.338" v="638" actId="1076"/>
          <ac:spMkLst>
            <pc:docMk/>
            <pc:sldMk cId="2466053906" sldId="473"/>
            <ac:spMk id="8" creationId="{BDB9EC48-16F9-4058-A99A-40C26C3E8B42}"/>
          </ac:spMkLst>
        </pc:spChg>
        <pc:graphicFrameChg chg="mod modGraphic">
          <ac:chgData name="Gupta, Sumit" userId="f0ccf871-59b0-415c-9062-a948b6cd6f89" providerId="ADAL" clId="{6259742D-5F9A-4130-B15A-86544851017A}" dt="2024-07-16T04:17:48.705" v="639" actId="1076"/>
          <ac:graphicFrameMkLst>
            <pc:docMk/>
            <pc:sldMk cId="2466053906" sldId="473"/>
            <ac:graphicFrameMk id="7" creationId="{647B5A06-3842-40D6-AE11-48EA5A968ECD}"/>
          </ac:graphicFrameMkLst>
        </pc:graphicFrameChg>
      </pc:sldChg>
      <pc:sldChg chg="modSp mod">
        <pc:chgData name="Gupta, Sumit" userId="f0ccf871-59b0-415c-9062-a948b6cd6f89" providerId="ADAL" clId="{6259742D-5F9A-4130-B15A-86544851017A}" dt="2024-07-16T04:18:17.634" v="641" actId="1076"/>
        <pc:sldMkLst>
          <pc:docMk/>
          <pc:sldMk cId="4012833227" sldId="475"/>
        </pc:sldMkLst>
        <pc:spChg chg="mod">
          <ac:chgData name="Gupta, Sumit" userId="f0ccf871-59b0-415c-9062-a948b6cd6f89" providerId="ADAL" clId="{6259742D-5F9A-4130-B15A-86544851017A}" dt="2024-07-15T20:55:30.059" v="28" actId="255"/>
          <ac:spMkLst>
            <pc:docMk/>
            <pc:sldMk cId="4012833227" sldId="475"/>
            <ac:spMk id="2" creationId="{7650C596-DDBC-4F84-9664-6C91CEFFC558}"/>
          </ac:spMkLst>
        </pc:spChg>
        <pc:spChg chg="mod">
          <ac:chgData name="Gupta, Sumit" userId="f0ccf871-59b0-415c-9062-a948b6cd6f89" providerId="ADAL" clId="{6259742D-5F9A-4130-B15A-86544851017A}" dt="2024-07-16T04:18:00.341" v="640" actId="1076"/>
          <ac:spMkLst>
            <pc:docMk/>
            <pc:sldMk cId="4012833227" sldId="475"/>
            <ac:spMk id="3" creationId="{01ABB170-AE28-45FA-AB48-1878576FB47D}"/>
          </ac:spMkLst>
        </pc:spChg>
        <pc:spChg chg="mod">
          <ac:chgData name="Gupta, Sumit" userId="f0ccf871-59b0-415c-9062-a948b6cd6f89" providerId="ADAL" clId="{6259742D-5F9A-4130-B15A-86544851017A}" dt="2024-07-15T21:01:51.843" v="90" actId="122"/>
          <ac:spMkLst>
            <pc:docMk/>
            <pc:sldMk cId="4012833227" sldId="475"/>
            <ac:spMk id="4" creationId="{4C0AA057-5AFD-1F2D-8130-B99B25381B74}"/>
          </ac:spMkLst>
        </pc:spChg>
        <pc:graphicFrameChg chg="mod modGraphic">
          <ac:chgData name="Gupta, Sumit" userId="f0ccf871-59b0-415c-9062-a948b6cd6f89" providerId="ADAL" clId="{6259742D-5F9A-4130-B15A-86544851017A}" dt="2024-07-16T04:18:17.634" v="641" actId="1076"/>
          <ac:graphicFrameMkLst>
            <pc:docMk/>
            <pc:sldMk cId="4012833227" sldId="475"/>
            <ac:graphicFrameMk id="7" creationId="{40AF931C-8F5D-411B-832C-E03AABFCAC4C}"/>
          </ac:graphicFrameMkLst>
        </pc:graphicFrameChg>
      </pc:sldChg>
      <pc:sldChg chg="modSp mod">
        <pc:chgData name="Gupta, Sumit" userId="f0ccf871-59b0-415c-9062-a948b6cd6f89" providerId="ADAL" clId="{6259742D-5F9A-4130-B15A-86544851017A}" dt="2024-07-16T04:22:47.450" v="697" actId="14100"/>
        <pc:sldMkLst>
          <pc:docMk/>
          <pc:sldMk cId="4236492321" sldId="477"/>
        </pc:sldMkLst>
        <pc:spChg chg="mod">
          <ac:chgData name="Gupta, Sumit" userId="f0ccf871-59b0-415c-9062-a948b6cd6f89" providerId="ADAL" clId="{6259742D-5F9A-4130-B15A-86544851017A}" dt="2024-07-16T04:19:13.083" v="650" actId="5793"/>
          <ac:spMkLst>
            <pc:docMk/>
            <pc:sldMk cId="4236492321" sldId="477"/>
            <ac:spMk id="2" creationId="{7650C596-DDBC-4F84-9664-6C91CEFFC558}"/>
          </ac:spMkLst>
        </pc:spChg>
        <pc:spChg chg="mod">
          <ac:chgData name="Gupta, Sumit" userId="f0ccf871-59b0-415c-9062-a948b6cd6f89" providerId="ADAL" clId="{6259742D-5F9A-4130-B15A-86544851017A}" dt="2024-07-16T04:22:47.450" v="697" actId="14100"/>
          <ac:spMkLst>
            <pc:docMk/>
            <pc:sldMk cId="4236492321" sldId="477"/>
            <ac:spMk id="3" creationId="{01ABB170-AE28-45FA-AB48-1878576FB47D}"/>
          </ac:spMkLst>
        </pc:spChg>
        <pc:spChg chg="mod">
          <ac:chgData name="Gupta, Sumit" userId="f0ccf871-59b0-415c-9062-a948b6cd6f89" providerId="ADAL" clId="{6259742D-5F9A-4130-B15A-86544851017A}" dt="2024-07-15T21:02:24.707" v="95" actId="122"/>
          <ac:spMkLst>
            <pc:docMk/>
            <pc:sldMk cId="4236492321" sldId="477"/>
            <ac:spMk id="4" creationId="{7B404E4E-7A65-E8C0-2472-913E23B4AF43}"/>
          </ac:spMkLst>
        </pc:spChg>
        <pc:graphicFrameChg chg="mod modGraphic">
          <ac:chgData name="Gupta, Sumit" userId="f0ccf871-59b0-415c-9062-a948b6cd6f89" providerId="ADAL" clId="{6259742D-5F9A-4130-B15A-86544851017A}" dt="2024-07-16T04:22:03.707" v="693"/>
          <ac:graphicFrameMkLst>
            <pc:docMk/>
            <pc:sldMk cId="4236492321" sldId="477"/>
            <ac:graphicFrameMk id="7" creationId="{40AF931C-8F5D-411B-832C-E03AABFCAC4C}"/>
          </ac:graphicFrameMkLst>
        </pc:graphicFrameChg>
      </pc:sldChg>
      <pc:sldChg chg="addSp delSp modSp mod">
        <pc:chgData name="Gupta, Sumit" userId="f0ccf871-59b0-415c-9062-a948b6cd6f89" providerId="ADAL" clId="{6259742D-5F9A-4130-B15A-86544851017A}" dt="2024-07-18T03:41:47.848" v="925" actId="20577"/>
        <pc:sldMkLst>
          <pc:docMk/>
          <pc:sldMk cId="3182356192" sldId="478"/>
        </pc:sldMkLst>
        <pc:spChg chg="del">
          <ac:chgData name="Gupta, Sumit" userId="f0ccf871-59b0-415c-9062-a948b6cd6f89" providerId="ADAL" clId="{6259742D-5F9A-4130-B15A-86544851017A}" dt="2024-07-15T21:00:22.445" v="78" actId="478"/>
          <ac:spMkLst>
            <pc:docMk/>
            <pc:sldMk cId="3182356192" sldId="478"/>
            <ac:spMk id="2" creationId="{00000000-0000-0000-0000-000000000000}"/>
          </ac:spMkLst>
        </pc:spChg>
        <pc:spChg chg="add del">
          <ac:chgData name="Gupta, Sumit" userId="f0ccf871-59b0-415c-9062-a948b6cd6f89" providerId="ADAL" clId="{6259742D-5F9A-4130-B15A-86544851017A}" dt="2024-07-18T03:14:41.941" v="699"/>
          <ac:spMkLst>
            <pc:docMk/>
            <pc:sldMk cId="3182356192" sldId="478"/>
            <ac:spMk id="2" creationId="{7ADF08EC-CEFF-DE03-C7B6-EC22530CD3EE}"/>
          </ac:spMkLst>
        </pc:spChg>
        <pc:spChg chg="del mod">
          <ac:chgData name="Gupta, Sumit" userId="f0ccf871-59b0-415c-9062-a948b6cd6f89" providerId="ADAL" clId="{6259742D-5F9A-4130-B15A-86544851017A}" dt="2024-07-18T03:23:07.712" v="830" actId="478"/>
          <ac:spMkLst>
            <pc:docMk/>
            <pc:sldMk cId="3182356192" sldId="478"/>
            <ac:spMk id="3" creationId="{00000000-0000-0000-0000-000000000000}"/>
          </ac:spMkLst>
        </pc:spChg>
        <pc:spChg chg="add del">
          <ac:chgData name="Gupta, Sumit" userId="f0ccf871-59b0-415c-9062-a948b6cd6f89" providerId="ADAL" clId="{6259742D-5F9A-4130-B15A-86544851017A}" dt="2024-07-18T03:14:45.008" v="701"/>
          <ac:spMkLst>
            <pc:docMk/>
            <pc:sldMk cId="3182356192" sldId="478"/>
            <ac:spMk id="4" creationId="{9CFD9399-BC46-E0A2-907C-ED6BE085E31D}"/>
          </ac:spMkLst>
        </pc:spChg>
        <pc:spChg chg="add del mod">
          <ac:chgData name="Gupta, Sumit" userId="f0ccf871-59b0-415c-9062-a948b6cd6f89" providerId="ADAL" clId="{6259742D-5F9A-4130-B15A-86544851017A}" dt="2024-07-15T21:00:25.411" v="79" actId="478"/>
          <ac:spMkLst>
            <pc:docMk/>
            <pc:sldMk cId="3182356192" sldId="478"/>
            <ac:spMk id="5" creationId="{1179400A-1F8B-FEC3-22F9-06D3AA633B13}"/>
          </ac:spMkLst>
        </pc:spChg>
        <pc:spChg chg="add del mod">
          <ac:chgData name="Gupta, Sumit" userId="f0ccf871-59b0-415c-9062-a948b6cd6f89" providerId="ADAL" clId="{6259742D-5F9A-4130-B15A-86544851017A}" dt="2024-07-18T03:20:51.537" v="771"/>
          <ac:spMkLst>
            <pc:docMk/>
            <pc:sldMk cId="3182356192" sldId="478"/>
            <ac:spMk id="5" creationId="{C5F73273-DF29-7B1D-C501-0D7680FF0B6D}"/>
          </ac:spMkLst>
        </pc:spChg>
        <pc:spChg chg="add del">
          <ac:chgData name="Gupta, Sumit" userId="f0ccf871-59b0-415c-9062-a948b6cd6f89" providerId="ADAL" clId="{6259742D-5F9A-4130-B15A-86544851017A}" dt="2024-07-15T21:00:36.779" v="82" actId="11529"/>
          <ac:spMkLst>
            <pc:docMk/>
            <pc:sldMk cId="3182356192" sldId="478"/>
            <ac:spMk id="6" creationId="{BB52D870-7FEC-A498-F055-BFC58AEFBB69}"/>
          </ac:spMkLst>
        </pc:spChg>
        <pc:spChg chg="add del mod">
          <ac:chgData name="Gupta, Sumit" userId="f0ccf871-59b0-415c-9062-a948b6cd6f89" providerId="ADAL" clId="{6259742D-5F9A-4130-B15A-86544851017A}" dt="2024-07-18T03:22:06.286" v="797" actId="478"/>
          <ac:spMkLst>
            <pc:docMk/>
            <pc:sldMk cId="3182356192" sldId="478"/>
            <ac:spMk id="7" creationId="{F6AAEDFB-A05F-261D-1532-132B163D6FEE}"/>
          </ac:spMkLst>
        </pc:spChg>
        <pc:spChg chg="add mod">
          <ac:chgData name="Gupta, Sumit" userId="f0ccf871-59b0-415c-9062-a948b6cd6f89" providerId="ADAL" clId="{6259742D-5F9A-4130-B15A-86544851017A}" dt="2024-07-18T03:23:50.060" v="868" actId="20577"/>
          <ac:spMkLst>
            <pc:docMk/>
            <pc:sldMk cId="3182356192" sldId="478"/>
            <ac:spMk id="9" creationId="{ADABD2C1-5BEE-022B-F3F4-B2F18B663CA6}"/>
          </ac:spMkLst>
        </pc:spChg>
        <pc:graphicFrameChg chg="add mod modGraphic">
          <ac:chgData name="Gupta, Sumit" userId="f0ccf871-59b0-415c-9062-a948b6cd6f89" providerId="ADAL" clId="{6259742D-5F9A-4130-B15A-86544851017A}" dt="2024-07-18T03:41:47.848" v="925" actId="20577"/>
          <ac:graphicFrameMkLst>
            <pc:docMk/>
            <pc:sldMk cId="3182356192" sldId="478"/>
            <ac:graphicFrameMk id="6" creationId="{A52C7539-687B-6059-C3C0-C7E83A4246BD}"/>
          </ac:graphicFrameMkLst>
        </pc:graphicFrameChg>
        <pc:picChg chg="add del mod">
          <ac:chgData name="Gupta, Sumit" userId="f0ccf871-59b0-415c-9062-a948b6cd6f89" providerId="ADAL" clId="{6259742D-5F9A-4130-B15A-86544851017A}" dt="2024-07-18T03:22:25.403" v="800" actId="478"/>
          <ac:picMkLst>
            <pc:docMk/>
            <pc:sldMk cId="3182356192" sldId="478"/>
            <ac:picMk id="8" creationId="{5BFA9A54-7AA5-D490-85BE-B63B409FA62A}"/>
          </ac:picMkLst>
        </pc:picChg>
      </pc:sldChg>
      <pc:sldChg chg="del">
        <pc:chgData name="Gupta, Sumit" userId="f0ccf871-59b0-415c-9062-a948b6cd6f89" providerId="ADAL" clId="{6259742D-5F9A-4130-B15A-86544851017A}" dt="2024-07-16T03:57:13.091" v="500" actId="47"/>
        <pc:sldMkLst>
          <pc:docMk/>
          <pc:sldMk cId="2108253011" sldId="479"/>
        </pc:sldMkLst>
      </pc:sldChg>
      <pc:sldChg chg="modSp del mod">
        <pc:chgData name="Gupta, Sumit" userId="f0ccf871-59b0-415c-9062-a948b6cd6f89" providerId="ADAL" clId="{6259742D-5F9A-4130-B15A-86544851017A}" dt="2024-07-16T04:20:43.021" v="690" actId="47"/>
        <pc:sldMkLst>
          <pc:docMk/>
          <pc:sldMk cId="438263069" sldId="480"/>
        </pc:sldMkLst>
        <pc:spChg chg="mod">
          <ac:chgData name="Gupta, Sumit" userId="f0ccf871-59b0-415c-9062-a948b6cd6f89" providerId="ADAL" clId="{6259742D-5F9A-4130-B15A-86544851017A}" dt="2024-07-15T20:58:31.943" v="60" actId="2711"/>
          <ac:spMkLst>
            <pc:docMk/>
            <pc:sldMk cId="438263069" sldId="480"/>
            <ac:spMk id="2" creationId="{74FE81CA-8F06-23B6-311D-D997D4CBE932}"/>
          </ac:spMkLst>
        </pc:spChg>
        <pc:spChg chg="mod">
          <ac:chgData name="Gupta, Sumit" userId="f0ccf871-59b0-415c-9062-a948b6cd6f89" providerId="ADAL" clId="{6259742D-5F9A-4130-B15A-86544851017A}" dt="2024-07-15T20:58:31.943" v="60" actId="2711"/>
          <ac:spMkLst>
            <pc:docMk/>
            <pc:sldMk cId="438263069" sldId="480"/>
            <ac:spMk id="3" creationId="{DFEF2636-16DB-E2B8-69C5-97C44BFBC7BB}"/>
          </ac:spMkLst>
        </pc:spChg>
        <pc:spChg chg="mod">
          <ac:chgData name="Gupta, Sumit" userId="f0ccf871-59b0-415c-9062-a948b6cd6f89" providerId="ADAL" clId="{6259742D-5F9A-4130-B15A-86544851017A}" dt="2024-07-15T20:58:31.943" v="60" actId="2711"/>
          <ac:spMkLst>
            <pc:docMk/>
            <pc:sldMk cId="438263069" sldId="480"/>
            <ac:spMk id="4" creationId="{A99BCA9A-D6F2-48E0-E2A2-A71CB2FA51FF}"/>
          </ac:spMkLst>
        </pc:spChg>
        <pc:spChg chg="mod">
          <ac:chgData name="Gupta, Sumit" userId="f0ccf871-59b0-415c-9062-a948b6cd6f89" providerId="ADAL" clId="{6259742D-5F9A-4130-B15A-86544851017A}" dt="2024-07-15T20:58:52.024" v="64" actId="113"/>
          <ac:spMkLst>
            <pc:docMk/>
            <pc:sldMk cId="438263069" sldId="480"/>
            <ac:spMk id="5" creationId="{859C9CDB-D3E7-D506-BE9B-633C59574584}"/>
          </ac:spMkLst>
        </pc:spChg>
        <pc:spChg chg="mod">
          <ac:chgData name="Gupta, Sumit" userId="f0ccf871-59b0-415c-9062-a948b6cd6f89" providerId="ADAL" clId="{6259742D-5F9A-4130-B15A-86544851017A}" dt="2024-07-15T20:58:31.943" v="60" actId="2711"/>
          <ac:spMkLst>
            <pc:docMk/>
            <pc:sldMk cId="438263069" sldId="480"/>
            <ac:spMk id="6" creationId="{32EF4859-BBD9-0E46-6F56-C33D8AAA9996}"/>
          </ac:spMkLst>
        </pc:spChg>
        <pc:spChg chg="mod">
          <ac:chgData name="Gupta, Sumit" userId="f0ccf871-59b0-415c-9062-a948b6cd6f89" providerId="ADAL" clId="{6259742D-5F9A-4130-B15A-86544851017A}" dt="2024-07-15T21:03:12.978" v="101" actId="1076"/>
          <ac:spMkLst>
            <pc:docMk/>
            <pc:sldMk cId="438263069" sldId="480"/>
            <ac:spMk id="1081" creationId="{BF4D13AB-EBA2-F2F0-B875-1FDD9B07DD54}"/>
          </ac:spMkLst>
        </pc:spChg>
      </pc:sldChg>
      <pc:sldChg chg="modSp mod">
        <pc:chgData name="Gupta, Sumit" userId="f0ccf871-59b0-415c-9062-a948b6cd6f89" providerId="ADAL" clId="{6259742D-5F9A-4130-B15A-86544851017A}" dt="2024-07-16T04:19:56.146" v="687" actId="20577"/>
        <pc:sldMkLst>
          <pc:docMk/>
          <pc:sldMk cId="1581319853" sldId="481"/>
        </pc:sldMkLst>
        <pc:spChg chg="mod">
          <ac:chgData name="Gupta, Sumit" userId="f0ccf871-59b0-415c-9062-a948b6cd6f89" providerId="ADAL" clId="{6259742D-5F9A-4130-B15A-86544851017A}" dt="2024-07-16T04:19:56.146" v="687" actId="20577"/>
          <ac:spMkLst>
            <pc:docMk/>
            <pc:sldMk cId="1581319853" sldId="481"/>
            <ac:spMk id="2" creationId="{00000000-0000-0000-0000-000000000000}"/>
          </ac:spMkLst>
        </pc:spChg>
      </pc:sldChg>
      <pc:sldChg chg="modSp mod">
        <pc:chgData name="Gupta, Sumit" userId="f0ccf871-59b0-415c-9062-a948b6cd6f89" providerId="ADAL" clId="{6259742D-5F9A-4130-B15A-86544851017A}" dt="2024-07-15T20:53:34.428" v="15" actId="122"/>
        <pc:sldMkLst>
          <pc:docMk/>
          <pc:sldMk cId="2605900341" sldId="482"/>
        </pc:sldMkLst>
        <pc:spChg chg="mod">
          <ac:chgData name="Gupta, Sumit" userId="f0ccf871-59b0-415c-9062-a948b6cd6f89" providerId="ADAL" clId="{6259742D-5F9A-4130-B15A-86544851017A}" dt="2024-07-15T20:53:34.428" v="15" actId="122"/>
          <ac:spMkLst>
            <pc:docMk/>
            <pc:sldMk cId="2605900341" sldId="482"/>
            <ac:spMk id="2" creationId="{00000000-0000-0000-0000-000000000000}"/>
          </ac:spMkLst>
        </pc:spChg>
      </pc:sldChg>
      <pc:sldChg chg="addSp delSp modSp add del mod">
        <pc:chgData name="Gupta, Sumit" userId="f0ccf871-59b0-415c-9062-a948b6cd6f89" providerId="ADAL" clId="{6259742D-5F9A-4130-B15A-86544851017A}" dt="2024-07-16T03:57:03.111" v="499" actId="47"/>
        <pc:sldMkLst>
          <pc:docMk/>
          <pc:sldMk cId="2309950288" sldId="483"/>
        </pc:sldMkLst>
        <pc:spChg chg="del">
          <ac:chgData name="Gupta, Sumit" userId="f0ccf871-59b0-415c-9062-a948b6cd6f89" providerId="ADAL" clId="{6259742D-5F9A-4130-B15A-86544851017A}" dt="2024-07-16T00:02:11.935" v="103" actId="478"/>
          <ac:spMkLst>
            <pc:docMk/>
            <pc:sldMk cId="2309950288" sldId="483"/>
            <ac:spMk id="7" creationId="{09DAA234-0557-8CD8-4689-6847B64EFF97}"/>
          </ac:spMkLst>
        </pc:spChg>
        <pc:spChg chg="del">
          <ac:chgData name="Gupta, Sumit" userId="f0ccf871-59b0-415c-9062-a948b6cd6f89" providerId="ADAL" clId="{6259742D-5F9A-4130-B15A-86544851017A}" dt="2024-07-16T00:02:15.612" v="104" actId="478"/>
          <ac:spMkLst>
            <pc:docMk/>
            <pc:sldMk cId="2309950288" sldId="483"/>
            <ac:spMk id="13" creationId="{9EDA1BE8-50F3-1BFC-0D3B-31E72181F794}"/>
          </ac:spMkLst>
        </pc:spChg>
        <pc:spChg chg="del">
          <ac:chgData name="Gupta, Sumit" userId="f0ccf871-59b0-415c-9062-a948b6cd6f89" providerId="ADAL" clId="{6259742D-5F9A-4130-B15A-86544851017A}" dt="2024-07-16T00:02:15.612" v="104" actId="478"/>
          <ac:spMkLst>
            <pc:docMk/>
            <pc:sldMk cId="2309950288" sldId="483"/>
            <ac:spMk id="20" creationId="{1E035FF8-F035-9B2F-6BF7-F2507A72E67D}"/>
          </ac:spMkLst>
        </pc:spChg>
        <pc:spChg chg="del">
          <ac:chgData name="Gupta, Sumit" userId="f0ccf871-59b0-415c-9062-a948b6cd6f89" providerId="ADAL" clId="{6259742D-5F9A-4130-B15A-86544851017A}" dt="2024-07-16T00:02:15.612" v="104" actId="478"/>
          <ac:spMkLst>
            <pc:docMk/>
            <pc:sldMk cId="2309950288" sldId="483"/>
            <ac:spMk id="21" creationId="{D203DD12-208C-2E13-355C-32BB53A8BCFE}"/>
          </ac:spMkLst>
        </pc:spChg>
        <pc:spChg chg="del">
          <ac:chgData name="Gupta, Sumit" userId="f0ccf871-59b0-415c-9062-a948b6cd6f89" providerId="ADAL" clId="{6259742D-5F9A-4130-B15A-86544851017A}" dt="2024-07-16T00:02:15.612" v="104" actId="478"/>
          <ac:spMkLst>
            <pc:docMk/>
            <pc:sldMk cId="2309950288" sldId="483"/>
            <ac:spMk id="22" creationId="{4E888CD7-4CF7-CD12-A869-BD7BAE04342C}"/>
          </ac:spMkLst>
        </pc:spChg>
        <pc:spChg chg="del">
          <ac:chgData name="Gupta, Sumit" userId="f0ccf871-59b0-415c-9062-a948b6cd6f89" providerId="ADAL" clId="{6259742D-5F9A-4130-B15A-86544851017A}" dt="2024-07-16T00:02:15.612" v="104" actId="478"/>
          <ac:spMkLst>
            <pc:docMk/>
            <pc:sldMk cId="2309950288" sldId="483"/>
            <ac:spMk id="24" creationId="{DBCDB5D9-1642-1FDE-1ECF-6415242D0CD6}"/>
          </ac:spMkLst>
        </pc:spChg>
        <pc:spChg chg="del">
          <ac:chgData name="Gupta, Sumit" userId="f0ccf871-59b0-415c-9062-a948b6cd6f89" providerId="ADAL" clId="{6259742D-5F9A-4130-B15A-86544851017A}" dt="2024-07-16T00:02:15.612" v="104" actId="478"/>
          <ac:spMkLst>
            <pc:docMk/>
            <pc:sldMk cId="2309950288" sldId="483"/>
            <ac:spMk id="25" creationId="{129F695C-9033-51B3-C1DB-BE3CA0EA0BC5}"/>
          </ac:spMkLst>
        </pc:spChg>
        <pc:spChg chg="del">
          <ac:chgData name="Gupta, Sumit" userId="f0ccf871-59b0-415c-9062-a948b6cd6f89" providerId="ADAL" clId="{6259742D-5F9A-4130-B15A-86544851017A}" dt="2024-07-16T00:02:15.612" v="104" actId="478"/>
          <ac:spMkLst>
            <pc:docMk/>
            <pc:sldMk cId="2309950288" sldId="483"/>
            <ac:spMk id="30" creationId="{F6BCCE72-C0F4-0921-4B8A-5EAA4BFB5C89}"/>
          </ac:spMkLst>
        </pc:spChg>
        <pc:spChg chg="del">
          <ac:chgData name="Gupta, Sumit" userId="f0ccf871-59b0-415c-9062-a948b6cd6f89" providerId="ADAL" clId="{6259742D-5F9A-4130-B15A-86544851017A}" dt="2024-07-16T00:02:15.612" v="104" actId="478"/>
          <ac:spMkLst>
            <pc:docMk/>
            <pc:sldMk cId="2309950288" sldId="483"/>
            <ac:spMk id="31" creationId="{9674C2BB-9F0F-B2E8-4508-D59781378AB3}"/>
          </ac:spMkLst>
        </pc:spChg>
        <pc:spChg chg="del">
          <ac:chgData name="Gupta, Sumit" userId="f0ccf871-59b0-415c-9062-a948b6cd6f89" providerId="ADAL" clId="{6259742D-5F9A-4130-B15A-86544851017A}" dt="2024-07-16T00:02:15.612" v="104" actId="478"/>
          <ac:spMkLst>
            <pc:docMk/>
            <pc:sldMk cId="2309950288" sldId="483"/>
            <ac:spMk id="32" creationId="{BB4F4758-3202-CD1B-E9D9-6E7076F1B1EB}"/>
          </ac:spMkLst>
        </pc:spChg>
        <pc:spChg chg="del">
          <ac:chgData name="Gupta, Sumit" userId="f0ccf871-59b0-415c-9062-a948b6cd6f89" providerId="ADAL" clId="{6259742D-5F9A-4130-B15A-86544851017A}" dt="2024-07-16T00:02:15.612" v="104" actId="478"/>
          <ac:spMkLst>
            <pc:docMk/>
            <pc:sldMk cId="2309950288" sldId="483"/>
            <ac:spMk id="33" creationId="{007FABF0-7B9A-47B1-F02C-D62E49011E57}"/>
          </ac:spMkLst>
        </pc:spChg>
        <pc:spChg chg="del">
          <ac:chgData name="Gupta, Sumit" userId="f0ccf871-59b0-415c-9062-a948b6cd6f89" providerId="ADAL" clId="{6259742D-5F9A-4130-B15A-86544851017A}" dt="2024-07-16T00:02:15.612" v="104" actId="478"/>
          <ac:spMkLst>
            <pc:docMk/>
            <pc:sldMk cId="2309950288" sldId="483"/>
            <ac:spMk id="34" creationId="{67A19C3B-3D2D-5511-3B82-4091C15F6708}"/>
          </ac:spMkLst>
        </pc:spChg>
        <pc:spChg chg="del">
          <ac:chgData name="Gupta, Sumit" userId="f0ccf871-59b0-415c-9062-a948b6cd6f89" providerId="ADAL" clId="{6259742D-5F9A-4130-B15A-86544851017A}" dt="2024-07-16T00:02:15.612" v="104" actId="478"/>
          <ac:spMkLst>
            <pc:docMk/>
            <pc:sldMk cId="2309950288" sldId="483"/>
            <ac:spMk id="36" creationId="{813C0BF4-339F-1EAA-9D85-E6BA6F0B2F42}"/>
          </ac:spMkLst>
        </pc:spChg>
        <pc:spChg chg="del">
          <ac:chgData name="Gupta, Sumit" userId="f0ccf871-59b0-415c-9062-a948b6cd6f89" providerId="ADAL" clId="{6259742D-5F9A-4130-B15A-86544851017A}" dt="2024-07-16T00:02:15.612" v="104" actId="478"/>
          <ac:spMkLst>
            <pc:docMk/>
            <pc:sldMk cId="2309950288" sldId="483"/>
            <ac:spMk id="37" creationId="{7CB39151-C7CD-E4DF-0612-2B1E8EB2A6C7}"/>
          </ac:spMkLst>
        </pc:spChg>
        <pc:spChg chg="del">
          <ac:chgData name="Gupta, Sumit" userId="f0ccf871-59b0-415c-9062-a948b6cd6f89" providerId="ADAL" clId="{6259742D-5F9A-4130-B15A-86544851017A}" dt="2024-07-16T00:02:15.612" v="104" actId="478"/>
          <ac:spMkLst>
            <pc:docMk/>
            <pc:sldMk cId="2309950288" sldId="483"/>
            <ac:spMk id="38" creationId="{DD5ECC50-A63D-9F9D-4236-AF72D1EF9C86}"/>
          </ac:spMkLst>
        </pc:spChg>
        <pc:spChg chg="del">
          <ac:chgData name="Gupta, Sumit" userId="f0ccf871-59b0-415c-9062-a948b6cd6f89" providerId="ADAL" clId="{6259742D-5F9A-4130-B15A-86544851017A}" dt="2024-07-16T00:02:15.612" v="104" actId="478"/>
          <ac:spMkLst>
            <pc:docMk/>
            <pc:sldMk cId="2309950288" sldId="483"/>
            <ac:spMk id="39" creationId="{81F50295-2B6E-6051-39F6-F16DDED4998A}"/>
          </ac:spMkLst>
        </pc:spChg>
        <pc:spChg chg="del">
          <ac:chgData name="Gupta, Sumit" userId="f0ccf871-59b0-415c-9062-a948b6cd6f89" providerId="ADAL" clId="{6259742D-5F9A-4130-B15A-86544851017A}" dt="2024-07-16T00:02:15.612" v="104" actId="478"/>
          <ac:spMkLst>
            <pc:docMk/>
            <pc:sldMk cId="2309950288" sldId="483"/>
            <ac:spMk id="40" creationId="{19738895-0C03-872A-51AF-88FBB46830A8}"/>
          </ac:spMkLst>
        </pc:spChg>
        <pc:spChg chg="del">
          <ac:chgData name="Gupta, Sumit" userId="f0ccf871-59b0-415c-9062-a948b6cd6f89" providerId="ADAL" clId="{6259742D-5F9A-4130-B15A-86544851017A}" dt="2024-07-16T00:02:11.935" v="103" actId="478"/>
          <ac:spMkLst>
            <pc:docMk/>
            <pc:sldMk cId="2309950288" sldId="483"/>
            <ac:spMk id="42" creationId="{94377D36-721C-1239-DC7D-3D732A08B260}"/>
          </ac:spMkLst>
        </pc:spChg>
        <pc:spChg chg="del">
          <ac:chgData name="Gupta, Sumit" userId="f0ccf871-59b0-415c-9062-a948b6cd6f89" providerId="ADAL" clId="{6259742D-5F9A-4130-B15A-86544851017A}" dt="2024-07-16T00:02:11.935" v="103" actId="478"/>
          <ac:spMkLst>
            <pc:docMk/>
            <pc:sldMk cId="2309950288" sldId="483"/>
            <ac:spMk id="43" creationId="{C5C947D0-8C7B-CDBB-8722-1A8AAB1C50B7}"/>
          </ac:spMkLst>
        </pc:spChg>
        <pc:spChg chg="del">
          <ac:chgData name="Gupta, Sumit" userId="f0ccf871-59b0-415c-9062-a948b6cd6f89" providerId="ADAL" clId="{6259742D-5F9A-4130-B15A-86544851017A}" dt="2024-07-16T00:02:15.612" v="104" actId="478"/>
          <ac:spMkLst>
            <pc:docMk/>
            <pc:sldMk cId="2309950288" sldId="483"/>
            <ac:spMk id="44" creationId="{AEA3E51F-3F5A-E60D-D367-E42540A258B5}"/>
          </ac:spMkLst>
        </pc:spChg>
        <pc:spChg chg="del">
          <ac:chgData name="Gupta, Sumit" userId="f0ccf871-59b0-415c-9062-a948b6cd6f89" providerId="ADAL" clId="{6259742D-5F9A-4130-B15A-86544851017A}" dt="2024-07-16T00:02:15.612" v="104" actId="478"/>
          <ac:spMkLst>
            <pc:docMk/>
            <pc:sldMk cId="2309950288" sldId="483"/>
            <ac:spMk id="45" creationId="{F7AAF35E-0753-F0ED-D813-09C6470F7445}"/>
          </ac:spMkLst>
        </pc:spChg>
        <pc:spChg chg="del">
          <ac:chgData name="Gupta, Sumit" userId="f0ccf871-59b0-415c-9062-a948b6cd6f89" providerId="ADAL" clId="{6259742D-5F9A-4130-B15A-86544851017A}" dt="2024-07-16T00:02:18.565" v="105" actId="478"/>
          <ac:spMkLst>
            <pc:docMk/>
            <pc:sldMk cId="2309950288" sldId="483"/>
            <ac:spMk id="46" creationId="{AD273133-E00B-8A52-B360-313572D96F46}"/>
          </ac:spMkLst>
        </pc:spChg>
        <pc:spChg chg="del">
          <ac:chgData name="Gupta, Sumit" userId="f0ccf871-59b0-415c-9062-a948b6cd6f89" providerId="ADAL" clId="{6259742D-5F9A-4130-B15A-86544851017A}" dt="2024-07-16T00:02:18.565" v="105" actId="478"/>
          <ac:spMkLst>
            <pc:docMk/>
            <pc:sldMk cId="2309950288" sldId="483"/>
            <ac:spMk id="47" creationId="{87CB977B-A947-42E6-20DF-314501A5F020}"/>
          </ac:spMkLst>
        </pc:spChg>
        <pc:spChg chg="del">
          <ac:chgData name="Gupta, Sumit" userId="f0ccf871-59b0-415c-9062-a948b6cd6f89" providerId="ADAL" clId="{6259742D-5F9A-4130-B15A-86544851017A}" dt="2024-07-16T00:02:18.565" v="105" actId="478"/>
          <ac:spMkLst>
            <pc:docMk/>
            <pc:sldMk cId="2309950288" sldId="483"/>
            <ac:spMk id="48" creationId="{EF01924C-16A3-6A60-6CF1-F6E6BDE40017}"/>
          </ac:spMkLst>
        </pc:spChg>
        <pc:spChg chg="del">
          <ac:chgData name="Gupta, Sumit" userId="f0ccf871-59b0-415c-9062-a948b6cd6f89" providerId="ADAL" clId="{6259742D-5F9A-4130-B15A-86544851017A}" dt="2024-07-16T00:02:15.612" v="104" actId="478"/>
          <ac:spMkLst>
            <pc:docMk/>
            <pc:sldMk cId="2309950288" sldId="483"/>
            <ac:spMk id="49" creationId="{0CDD2A32-CF9E-46A4-A031-313878C67481}"/>
          </ac:spMkLst>
        </pc:spChg>
        <pc:spChg chg="del">
          <ac:chgData name="Gupta, Sumit" userId="f0ccf871-59b0-415c-9062-a948b6cd6f89" providerId="ADAL" clId="{6259742D-5F9A-4130-B15A-86544851017A}" dt="2024-07-16T00:02:15.612" v="104" actId="478"/>
          <ac:spMkLst>
            <pc:docMk/>
            <pc:sldMk cId="2309950288" sldId="483"/>
            <ac:spMk id="50" creationId="{411C9B57-FECB-024C-378C-8EA22C9CFC80}"/>
          </ac:spMkLst>
        </pc:spChg>
        <pc:spChg chg="del">
          <ac:chgData name="Gupta, Sumit" userId="f0ccf871-59b0-415c-9062-a948b6cd6f89" providerId="ADAL" clId="{6259742D-5F9A-4130-B15A-86544851017A}" dt="2024-07-16T00:02:15.612" v="104" actId="478"/>
          <ac:spMkLst>
            <pc:docMk/>
            <pc:sldMk cId="2309950288" sldId="483"/>
            <ac:spMk id="51" creationId="{6A5BB20F-610E-913D-CFA0-5D3B26B0768C}"/>
          </ac:spMkLst>
        </pc:spChg>
        <pc:spChg chg="del">
          <ac:chgData name="Gupta, Sumit" userId="f0ccf871-59b0-415c-9062-a948b6cd6f89" providerId="ADAL" clId="{6259742D-5F9A-4130-B15A-86544851017A}" dt="2024-07-16T00:02:15.612" v="104" actId="478"/>
          <ac:spMkLst>
            <pc:docMk/>
            <pc:sldMk cId="2309950288" sldId="483"/>
            <ac:spMk id="54" creationId="{AD90339E-98D6-6696-F1EF-13B49D512919}"/>
          </ac:spMkLst>
        </pc:spChg>
        <pc:picChg chg="del">
          <ac:chgData name="Gupta, Sumit" userId="f0ccf871-59b0-415c-9062-a948b6cd6f89" providerId="ADAL" clId="{6259742D-5F9A-4130-B15A-86544851017A}" dt="2024-07-16T00:02:15.612" v="104" actId="478"/>
          <ac:picMkLst>
            <pc:docMk/>
            <pc:sldMk cId="2309950288" sldId="483"/>
            <ac:picMk id="2" creationId="{B46AED3D-72EC-E692-16F5-2DBCF1297C6B}"/>
          </ac:picMkLst>
        </pc:picChg>
        <pc:picChg chg="del">
          <ac:chgData name="Gupta, Sumit" userId="f0ccf871-59b0-415c-9062-a948b6cd6f89" providerId="ADAL" clId="{6259742D-5F9A-4130-B15A-86544851017A}" dt="2024-07-16T00:02:15.612" v="104" actId="478"/>
          <ac:picMkLst>
            <pc:docMk/>
            <pc:sldMk cId="2309950288" sldId="483"/>
            <ac:picMk id="3" creationId="{294DA22A-113D-B667-E183-BCE11356AAAC}"/>
          </ac:picMkLst>
        </pc:picChg>
        <pc:picChg chg="del">
          <ac:chgData name="Gupta, Sumit" userId="f0ccf871-59b0-415c-9062-a948b6cd6f89" providerId="ADAL" clId="{6259742D-5F9A-4130-B15A-86544851017A}" dt="2024-07-16T00:02:15.612" v="104" actId="478"/>
          <ac:picMkLst>
            <pc:docMk/>
            <pc:sldMk cId="2309950288" sldId="483"/>
            <ac:picMk id="4" creationId="{24BAC8A5-3BF3-CFC0-DFB8-20E0DD9C1655}"/>
          </ac:picMkLst>
        </pc:picChg>
        <pc:picChg chg="del">
          <ac:chgData name="Gupta, Sumit" userId="f0ccf871-59b0-415c-9062-a948b6cd6f89" providerId="ADAL" clId="{6259742D-5F9A-4130-B15A-86544851017A}" dt="2024-07-16T00:02:15.612" v="104" actId="478"/>
          <ac:picMkLst>
            <pc:docMk/>
            <pc:sldMk cId="2309950288" sldId="483"/>
            <ac:picMk id="5" creationId="{8FAD83C3-5293-1EAB-FAFE-A430BE978FE2}"/>
          </ac:picMkLst>
        </pc:picChg>
        <pc:picChg chg="del">
          <ac:chgData name="Gupta, Sumit" userId="f0ccf871-59b0-415c-9062-a948b6cd6f89" providerId="ADAL" clId="{6259742D-5F9A-4130-B15A-86544851017A}" dt="2024-07-16T00:02:15.612" v="104" actId="478"/>
          <ac:picMkLst>
            <pc:docMk/>
            <pc:sldMk cId="2309950288" sldId="483"/>
            <ac:picMk id="8" creationId="{2839880B-3D62-59E0-86AC-F1DF0E46A6EC}"/>
          </ac:picMkLst>
        </pc:picChg>
        <pc:picChg chg="add mod">
          <ac:chgData name="Gupta, Sumit" userId="f0ccf871-59b0-415c-9062-a948b6cd6f89" providerId="ADAL" clId="{6259742D-5F9A-4130-B15A-86544851017A}" dt="2024-07-16T03:23:44.490" v="108" actId="1076"/>
          <ac:picMkLst>
            <pc:docMk/>
            <pc:sldMk cId="2309950288" sldId="483"/>
            <ac:picMk id="15" creationId="{03B3F71D-8802-33E2-8F26-4DFC9F7E9BCF}"/>
          </ac:picMkLst>
        </pc:picChg>
        <pc:picChg chg="del">
          <ac:chgData name="Gupta, Sumit" userId="f0ccf871-59b0-415c-9062-a948b6cd6f89" providerId="ADAL" clId="{6259742D-5F9A-4130-B15A-86544851017A}" dt="2024-07-16T00:02:15.612" v="104" actId="478"/>
          <ac:picMkLst>
            <pc:docMk/>
            <pc:sldMk cId="2309950288" sldId="483"/>
            <ac:picMk id="53" creationId="{40FFF08C-79F2-C367-1761-98AB4E0B7957}"/>
          </ac:picMkLst>
        </pc:picChg>
        <pc:picChg chg="del">
          <ac:chgData name="Gupta, Sumit" userId="f0ccf871-59b0-415c-9062-a948b6cd6f89" providerId="ADAL" clId="{6259742D-5F9A-4130-B15A-86544851017A}" dt="2024-07-16T00:02:18.565" v="105" actId="478"/>
          <ac:picMkLst>
            <pc:docMk/>
            <pc:sldMk cId="2309950288" sldId="483"/>
            <ac:picMk id="56" creationId="{57607978-EB72-2DDA-1E6C-355AAA465F5A}"/>
          </ac:picMkLst>
        </pc:picChg>
        <pc:picChg chg="del">
          <ac:chgData name="Gupta, Sumit" userId="f0ccf871-59b0-415c-9062-a948b6cd6f89" providerId="ADAL" clId="{6259742D-5F9A-4130-B15A-86544851017A}" dt="2024-07-16T00:02:15.612" v="104" actId="478"/>
          <ac:picMkLst>
            <pc:docMk/>
            <pc:sldMk cId="2309950288" sldId="483"/>
            <ac:picMk id="1026" creationId="{DBF34948-134D-5D44-F4E0-3EFD25DF110C}"/>
          </ac:picMkLst>
        </pc:picChg>
        <pc:picChg chg="del">
          <ac:chgData name="Gupta, Sumit" userId="f0ccf871-59b0-415c-9062-a948b6cd6f89" providerId="ADAL" clId="{6259742D-5F9A-4130-B15A-86544851017A}" dt="2024-07-16T00:02:15.612" v="104" actId="478"/>
          <ac:picMkLst>
            <pc:docMk/>
            <pc:sldMk cId="2309950288" sldId="483"/>
            <ac:picMk id="1028" creationId="{E9910D75-5BB3-F5AD-7505-9C9D6D88A71F}"/>
          </ac:picMkLst>
        </pc:picChg>
        <pc:picChg chg="del">
          <ac:chgData name="Gupta, Sumit" userId="f0ccf871-59b0-415c-9062-a948b6cd6f89" providerId="ADAL" clId="{6259742D-5F9A-4130-B15A-86544851017A}" dt="2024-07-16T00:02:15.612" v="104" actId="478"/>
          <ac:picMkLst>
            <pc:docMk/>
            <pc:sldMk cId="2309950288" sldId="483"/>
            <ac:picMk id="1034" creationId="{CF6BAF6E-D152-CF63-BB7B-1740A3F4D1CC}"/>
          </ac:picMkLst>
        </pc:picChg>
        <pc:picChg chg="del">
          <ac:chgData name="Gupta, Sumit" userId="f0ccf871-59b0-415c-9062-a948b6cd6f89" providerId="ADAL" clId="{6259742D-5F9A-4130-B15A-86544851017A}" dt="2024-07-16T00:02:15.612" v="104" actId="478"/>
          <ac:picMkLst>
            <pc:docMk/>
            <pc:sldMk cId="2309950288" sldId="483"/>
            <ac:picMk id="1036" creationId="{129522C3-9B81-53A4-9288-076CC3EAC543}"/>
          </ac:picMkLst>
        </pc:picChg>
        <pc:picChg chg="del">
          <ac:chgData name="Gupta, Sumit" userId="f0ccf871-59b0-415c-9062-a948b6cd6f89" providerId="ADAL" clId="{6259742D-5F9A-4130-B15A-86544851017A}" dt="2024-07-16T00:02:15.612" v="104" actId="478"/>
          <ac:picMkLst>
            <pc:docMk/>
            <pc:sldMk cId="2309950288" sldId="483"/>
            <ac:picMk id="1038" creationId="{178FD49C-6557-BA43-DCD5-DCE1ED011872}"/>
          </ac:picMkLst>
        </pc:picChg>
        <pc:picChg chg="del">
          <ac:chgData name="Gupta, Sumit" userId="f0ccf871-59b0-415c-9062-a948b6cd6f89" providerId="ADAL" clId="{6259742D-5F9A-4130-B15A-86544851017A}" dt="2024-07-16T00:02:15.612" v="104" actId="478"/>
          <ac:picMkLst>
            <pc:docMk/>
            <pc:sldMk cId="2309950288" sldId="483"/>
            <ac:picMk id="1040" creationId="{BD1677ED-B926-A11C-56EF-A7947720CC06}"/>
          </ac:picMkLst>
        </pc:picChg>
        <pc:picChg chg="del">
          <ac:chgData name="Gupta, Sumit" userId="f0ccf871-59b0-415c-9062-a948b6cd6f89" providerId="ADAL" clId="{6259742D-5F9A-4130-B15A-86544851017A}" dt="2024-07-16T00:02:15.612" v="104" actId="478"/>
          <ac:picMkLst>
            <pc:docMk/>
            <pc:sldMk cId="2309950288" sldId="483"/>
            <ac:picMk id="1044" creationId="{29F0AE6C-7B9C-F56F-FF41-CE6E139F9C80}"/>
          </ac:picMkLst>
        </pc:picChg>
        <pc:picChg chg="del">
          <ac:chgData name="Gupta, Sumit" userId="f0ccf871-59b0-415c-9062-a948b6cd6f89" providerId="ADAL" clId="{6259742D-5F9A-4130-B15A-86544851017A}" dt="2024-07-16T00:02:18.565" v="105" actId="478"/>
          <ac:picMkLst>
            <pc:docMk/>
            <pc:sldMk cId="2309950288" sldId="483"/>
            <ac:picMk id="1048" creationId="{E5B7F28D-01CA-41E5-8262-7A4894947649}"/>
          </ac:picMkLst>
        </pc:picChg>
        <pc:picChg chg="del">
          <ac:chgData name="Gupta, Sumit" userId="f0ccf871-59b0-415c-9062-a948b6cd6f89" providerId="ADAL" clId="{6259742D-5F9A-4130-B15A-86544851017A}" dt="2024-07-16T00:02:15.612" v="104" actId="478"/>
          <ac:picMkLst>
            <pc:docMk/>
            <pc:sldMk cId="2309950288" sldId="483"/>
            <ac:picMk id="1050" creationId="{DE3AC9EE-E163-B26E-336C-B357D2470946}"/>
          </ac:picMkLst>
        </pc:picChg>
        <pc:picChg chg="del">
          <ac:chgData name="Gupta, Sumit" userId="f0ccf871-59b0-415c-9062-a948b6cd6f89" providerId="ADAL" clId="{6259742D-5F9A-4130-B15A-86544851017A}" dt="2024-07-16T00:02:15.612" v="104" actId="478"/>
          <ac:picMkLst>
            <pc:docMk/>
            <pc:sldMk cId="2309950288" sldId="483"/>
            <ac:picMk id="1052" creationId="{DB089B92-D9F2-024B-7857-6C9DA3DA04F1}"/>
          </ac:picMkLst>
        </pc:picChg>
        <pc:picChg chg="add mod">
          <ac:chgData name="Gupta, Sumit" userId="f0ccf871-59b0-415c-9062-a948b6cd6f89" providerId="ADAL" clId="{6259742D-5F9A-4130-B15A-86544851017A}" dt="2024-07-16T03:51:43.532" v="451" actId="14100"/>
          <ac:picMkLst>
            <pc:docMk/>
            <pc:sldMk cId="2309950288" sldId="483"/>
            <ac:picMk id="2050" creationId="{E3D79028-EE2F-F4C6-7A7D-1ADD14887142}"/>
          </ac:picMkLst>
        </pc:picChg>
        <pc:cxnChg chg="del">
          <ac:chgData name="Gupta, Sumit" userId="f0ccf871-59b0-415c-9062-a948b6cd6f89" providerId="ADAL" clId="{6259742D-5F9A-4130-B15A-86544851017A}" dt="2024-07-16T00:02:15.612" v="104" actId="478"/>
          <ac:cxnSpMkLst>
            <pc:docMk/>
            <pc:sldMk cId="2309950288" sldId="483"/>
            <ac:cxnSpMk id="6" creationId="{06D72A36-3D4C-3764-75F1-824D6BDD19DD}"/>
          </ac:cxnSpMkLst>
        </pc:cxnChg>
        <pc:cxnChg chg="del">
          <ac:chgData name="Gupta, Sumit" userId="f0ccf871-59b0-415c-9062-a948b6cd6f89" providerId="ADAL" clId="{6259742D-5F9A-4130-B15A-86544851017A}" dt="2024-07-16T00:02:15.612" v="104" actId="478"/>
          <ac:cxnSpMkLst>
            <pc:docMk/>
            <pc:sldMk cId="2309950288" sldId="483"/>
            <ac:cxnSpMk id="9" creationId="{CCECAA70-C603-21D8-5334-2F9622245F9C}"/>
          </ac:cxnSpMkLst>
        </pc:cxnChg>
        <pc:cxnChg chg="del">
          <ac:chgData name="Gupta, Sumit" userId="f0ccf871-59b0-415c-9062-a948b6cd6f89" providerId="ADAL" clId="{6259742D-5F9A-4130-B15A-86544851017A}" dt="2024-07-16T00:02:15.612" v="104" actId="478"/>
          <ac:cxnSpMkLst>
            <pc:docMk/>
            <pc:sldMk cId="2309950288" sldId="483"/>
            <ac:cxnSpMk id="10" creationId="{C9A832D0-CDA3-148E-02B6-EA748A02C465}"/>
          </ac:cxnSpMkLst>
        </pc:cxnChg>
        <pc:cxnChg chg="del">
          <ac:chgData name="Gupta, Sumit" userId="f0ccf871-59b0-415c-9062-a948b6cd6f89" providerId="ADAL" clId="{6259742D-5F9A-4130-B15A-86544851017A}" dt="2024-07-16T00:02:15.612" v="104" actId="478"/>
          <ac:cxnSpMkLst>
            <pc:docMk/>
            <pc:sldMk cId="2309950288" sldId="483"/>
            <ac:cxnSpMk id="11" creationId="{2ABFE2C1-EE54-346B-7D81-13E7BCA7E38F}"/>
          </ac:cxnSpMkLst>
        </pc:cxnChg>
        <pc:cxnChg chg="del">
          <ac:chgData name="Gupta, Sumit" userId="f0ccf871-59b0-415c-9062-a948b6cd6f89" providerId="ADAL" clId="{6259742D-5F9A-4130-B15A-86544851017A}" dt="2024-07-16T00:02:15.612" v="104" actId="478"/>
          <ac:cxnSpMkLst>
            <pc:docMk/>
            <pc:sldMk cId="2309950288" sldId="483"/>
            <ac:cxnSpMk id="14" creationId="{72BEEE1C-BA6E-E8FD-761F-AA7AA36D4A6F}"/>
          </ac:cxnSpMkLst>
        </pc:cxnChg>
        <pc:cxnChg chg="del">
          <ac:chgData name="Gupta, Sumit" userId="f0ccf871-59b0-415c-9062-a948b6cd6f89" providerId="ADAL" clId="{6259742D-5F9A-4130-B15A-86544851017A}" dt="2024-07-16T00:02:11.935" v="103" actId="478"/>
          <ac:cxnSpMkLst>
            <pc:docMk/>
            <pc:sldMk cId="2309950288" sldId="483"/>
            <ac:cxnSpMk id="19" creationId="{142A81F7-B960-7528-FFCB-4ACA2089D5B8}"/>
          </ac:cxnSpMkLst>
        </pc:cxnChg>
        <pc:cxnChg chg="del">
          <ac:chgData name="Gupta, Sumit" userId="f0ccf871-59b0-415c-9062-a948b6cd6f89" providerId="ADAL" clId="{6259742D-5F9A-4130-B15A-86544851017A}" dt="2024-07-16T00:02:11.935" v="103" actId="478"/>
          <ac:cxnSpMkLst>
            <pc:docMk/>
            <pc:sldMk cId="2309950288" sldId="483"/>
            <ac:cxnSpMk id="41" creationId="{286CA9E8-0844-2ACF-32BA-1F06D27F2308}"/>
          </ac:cxnSpMkLst>
        </pc:cxnChg>
      </pc:sldChg>
      <pc:sldChg chg="add del">
        <pc:chgData name="Gupta, Sumit" userId="f0ccf871-59b0-415c-9062-a948b6cd6f89" providerId="ADAL" clId="{6259742D-5F9A-4130-B15A-86544851017A}" dt="2024-07-16T03:50:22.221" v="425"/>
        <pc:sldMkLst>
          <pc:docMk/>
          <pc:sldMk cId="2482572034" sldId="48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A8C718-CB0C-4227-B13E-4FA0486F9856}" type="doc">
      <dgm:prSet loTypeId="urn:microsoft.com/office/officeart/2011/layout/CircleProcess" loCatId="process" qsTypeId="urn:microsoft.com/office/officeart/2005/8/quickstyle/simple1" qsCatId="simple" csTypeId="urn:microsoft.com/office/officeart/2005/8/colors/accent6_1" csCatId="accent6" phldr="1"/>
      <dgm:spPr/>
      <dgm:t>
        <a:bodyPr/>
        <a:lstStyle/>
        <a:p>
          <a:endParaRPr lang="en-US"/>
        </a:p>
      </dgm:t>
    </dgm:pt>
    <dgm:pt modelId="{8D7B0923-5505-4F70-B0F5-7625524959A9}">
      <dgm:prSet/>
      <dgm:spPr/>
      <dgm:t>
        <a:bodyPr/>
        <a:lstStyle/>
        <a:p>
          <a:r>
            <a:rPr lang="en-US" dirty="0">
              <a:latin typeface="Verdana" panose="020B0604030504040204" pitchFamily="34" charset="0"/>
              <a:ea typeface="Verdana" panose="020B0604030504040204" pitchFamily="34" charset="0"/>
            </a:rPr>
            <a:t>Faster Scripting</a:t>
          </a:r>
        </a:p>
      </dgm:t>
    </dgm:pt>
    <dgm:pt modelId="{1E262893-9194-4565-9032-4F2823810615}" type="parTrans" cxnId="{59DF07E3-D3C8-4AFD-891F-F359F70960B2}">
      <dgm:prSet/>
      <dgm:spPr/>
      <dgm:t>
        <a:bodyPr/>
        <a:lstStyle/>
        <a:p>
          <a:endParaRPr lang="en-US">
            <a:latin typeface="Verdana" panose="020B0604030504040204" pitchFamily="34" charset="0"/>
            <a:ea typeface="Verdana" panose="020B0604030504040204" pitchFamily="34" charset="0"/>
          </a:endParaRPr>
        </a:p>
      </dgm:t>
    </dgm:pt>
    <dgm:pt modelId="{02C10083-775A-41B2-8DE8-B04CA3E305E9}" type="sibTrans" cxnId="{59DF07E3-D3C8-4AFD-891F-F359F70960B2}">
      <dgm:prSet/>
      <dgm:spPr/>
      <dgm:t>
        <a:bodyPr/>
        <a:lstStyle/>
        <a:p>
          <a:endParaRPr lang="en-US">
            <a:latin typeface="Verdana" panose="020B0604030504040204" pitchFamily="34" charset="0"/>
            <a:ea typeface="Verdana" panose="020B0604030504040204" pitchFamily="34" charset="0"/>
          </a:endParaRPr>
        </a:p>
      </dgm:t>
    </dgm:pt>
    <dgm:pt modelId="{D51C2F5F-BBA3-453A-B20C-B8F7346637DB}">
      <dgm:prSet/>
      <dgm:spPr/>
      <dgm:t>
        <a:bodyPr/>
        <a:lstStyle/>
        <a:p>
          <a:r>
            <a:rPr lang="en-US" dirty="0">
              <a:latin typeface="Verdana" panose="020B0604030504040204" pitchFamily="34" charset="0"/>
              <a:ea typeface="Verdana" panose="020B0604030504040204" pitchFamily="34" charset="0"/>
            </a:rPr>
            <a:t>Quicker Execution</a:t>
          </a:r>
        </a:p>
      </dgm:t>
    </dgm:pt>
    <dgm:pt modelId="{1EB428A9-BA2A-47EA-8747-954FD2349BD2}" type="parTrans" cxnId="{A0EB2BAD-6524-4337-B310-76B4EB352566}">
      <dgm:prSet/>
      <dgm:spPr/>
      <dgm:t>
        <a:bodyPr/>
        <a:lstStyle/>
        <a:p>
          <a:endParaRPr lang="en-US">
            <a:latin typeface="Verdana" panose="020B0604030504040204" pitchFamily="34" charset="0"/>
            <a:ea typeface="Verdana" panose="020B0604030504040204" pitchFamily="34" charset="0"/>
          </a:endParaRPr>
        </a:p>
      </dgm:t>
    </dgm:pt>
    <dgm:pt modelId="{55A63745-7642-47D4-AE51-80C51A2260C6}" type="sibTrans" cxnId="{A0EB2BAD-6524-4337-B310-76B4EB352566}">
      <dgm:prSet/>
      <dgm:spPr/>
      <dgm:t>
        <a:bodyPr/>
        <a:lstStyle/>
        <a:p>
          <a:endParaRPr lang="en-US">
            <a:latin typeface="Verdana" panose="020B0604030504040204" pitchFamily="34" charset="0"/>
            <a:ea typeface="Verdana" panose="020B0604030504040204" pitchFamily="34" charset="0"/>
          </a:endParaRPr>
        </a:p>
      </dgm:t>
    </dgm:pt>
    <dgm:pt modelId="{3FD63A2A-D088-44F1-A590-D2CB932217FB}">
      <dgm:prSet/>
      <dgm:spPr/>
      <dgm:t>
        <a:bodyPr/>
        <a:lstStyle/>
        <a:p>
          <a:r>
            <a:rPr lang="en-US" dirty="0">
              <a:latin typeface="Verdana" panose="020B0604030504040204" pitchFamily="34" charset="0"/>
              <a:ea typeface="Verdana" panose="020B0604030504040204" pitchFamily="34" charset="0"/>
            </a:rPr>
            <a:t>Higher ROI</a:t>
          </a:r>
        </a:p>
      </dgm:t>
    </dgm:pt>
    <dgm:pt modelId="{792397B2-5E23-40A7-8929-3551E95A9689}" type="parTrans" cxnId="{F2782727-FECB-4355-A152-C604B556E158}">
      <dgm:prSet/>
      <dgm:spPr/>
      <dgm:t>
        <a:bodyPr/>
        <a:lstStyle/>
        <a:p>
          <a:endParaRPr lang="en-US">
            <a:latin typeface="Verdana" panose="020B0604030504040204" pitchFamily="34" charset="0"/>
            <a:ea typeface="Verdana" panose="020B0604030504040204" pitchFamily="34" charset="0"/>
          </a:endParaRPr>
        </a:p>
      </dgm:t>
    </dgm:pt>
    <dgm:pt modelId="{89FBA359-A4C2-43C2-9250-156D3BB2364A}" type="sibTrans" cxnId="{F2782727-FECB-4355-A152-C604B556E158}">
      <dgm:prSet/>
      <dgm:spPr/>
      <dgm:t>
        <a:bodyPr/>
        <a:lstStyle/>
        <a:p>
          <a:endParaRPr lang="en-US">
            <a:latin typeface="Verdana" panose="020B0604030504040204" pitchFamily="34" charset="0"/>
            <a:ea typeface="Verdana" panose="020B0604030504040204" pitchFamily="34" charset="0"/>
          </a:endParaRPr>
        </a:p>
      </dgm:t>
    </dgm:pt>
    <dgm:pt modelId="{B878B9C0-5B04-4080-8379-268BC8B2D296}" type="pres">
      <dgm:prSet presAssocID="{DCA8C718-CB0C-4227-B13E-4FA0486F9856}" presName="Name0" presStyleCnt="0">
        <dgm:presLayoutVars>
          <dgm:chMax val="11"/>
          <dgm:chPref val="11"/>
          <dgm:dir/>
          <dgm:resizeHandles/>
        </dgm:presLayoutVars>
      </dgm:prSet>
      <dgm:spPr/>
    </dgm:pt>
    <dgm:pt modelId="{663798AD-EF8C-4BAB-9455-5DD8CE98478B}" type="pres">
      <dgm:prSet presAssocID="{3FD63A2A-D088-44F1-A590-D2CB932217FB}" presName="Accent3" presStyleCnt="0"/>
      <dgm:spPr/>
    </dgm:pt>
    <dgm:pt modelId="{CCABB2C1-C65E-4487-AF1A-40A6844FBA7F}" type="pres">
      <dgm:prSet presAssocID="{3FD63A2A-D088-44F1-A590-D2CB932217FB}" presName="Accent" presStyleLbl="node1" presStyleIdx="0" presStyleCnt="3"/>
      <dgm:spPr/>
    </dgm:pt>
    <dgm:pt modelId="{F6A8FC89-56CC-4094-AE46-8FF80632A6DB}" type="pres">
      <dgm:prSet presAssocID="{3FD63A2A-D088-44F1-A590-D2CB932217FB}" presName="ParentBackground3" presStyleCnt="0"/>
      <dgm:spPr/>
    </dgm:pt>
    <dgm:pt modelId="{58F0E0E6-4468-4C7A-B15D-3364DD2038CA}" type="pres">
      <dgm:prSet presAssocID="{3FD63A2A-D088-44F1-A590-D2CB932217FB}" presName="ParentBackground" presStyleLbl="fgAcc1" presStyleIdx="0" presStyleCnt="3"/>
      <dgm:spPr/>
    </dgm:pt>
    <dgm:pt modelId="{1BC84FC3-4393-4947-BD50-19539DD73F00}" type="pres">
      <dgm:prSet presAssocID="{3FD63A2A-D088-44F1-A590-D2CB932217FB}" presName="Parent3" presStyleLbl="revTx" presStyleIdx="0" presStyleCnt="0">
        <dgm:presLayoutVars>
          <dgm:chMax val="1"/>
          <dgm:chPref val="1"/>
          <dgm:bulletEnabled val="1"/>
        </dgm:presLayoutVars>
      </dgm:prSet>
      <dgm:spPr/>
    </dgm:pt>
    <dgm:pt modelId="{763CBDFD-1A16-4A17-9CF3-79CA9D949377}" type="pres">
      <dgm:prSet presAssocID="{D51C2F5F-BBA3-453A-B20C-B8F7346637DB}" presName="Accent2" presStyleCnt="0"/>
      <dgm:spPr/>
    </dgm:pt>
    <dgm:pt modelId="{790A9B18-399C-497E-B8BB-A9E9D42C9122}" type="pres">
      <dgm:prSet presAssocID="{D51C2F5F-BBA3-453A-B20C-B8F7346637DB}" presName="Accent" presStyleLbl="node1" presStyleIdx="1" presStyleCnt="3"/>
      <dgm:spPr/>
    </dgm:pt>
    <dgm:pt modelId="{E6180D88-064C-4157-8A24-7D5A2B29C70D}" type="pres">
      <dgm:prSet presAssocID="{D51C2F5F-BBA3-453A-B20C-B8F7346637DB}" presName="ParentBackground2" presStyleCnt="0"/>
      <dgm:spPr/>
    </dgm:pt>
    <dgm:pt modelId="{A66A3BA5-0AB2-468C-9F41-340D725B71CD}" type="pres">
      <dgm:prSet presAssocID="{D51C2F5F-BBA3-453A-B20C-B8F7346637DB}" presName="ParentBackground" presStyleLbl="fgAcc1" presStyleIdx="1" presStyleCnt="3"/>
      <dgm:spPr/>
    </dgm:pt>
    <dgm:pt modelId="{26F95085-B6B4-49F9-BDD3-C802846D561A}" type="pres">
      <dgm:prSet presAssocID="{D51C2F5F-BBA3-453A-B20C-B8F7346637DB}" presName="Parent2" presStyleLbl="revTx" presStyleIdx="0" presStyleCnt="0">
        <dgm:presLayoutVars>
          <dgm:chMax val="1"/>
          <dgm:chPref val="1"/>
          <dgm:bulletEnabled val="1"/>
        </dgm:presLayoutVars>
      </dgm:prSet>
      <dgm:spPr/>
    </dgm:pt>
    <dgm:pt modelId="{57AD0EBF-91F8-4128-9F1A-787AE59F6042}" type="pres">
      <dgm:prSet presAssocID="{8D7B0923-5505-4F70-B0F5-7625524959A9}" presName="Accent1" presStyleCnt="0"/>
      <dgm:spPr/>
    </dgm:pt>
    <dgm:pt modelId="{F6C3B765-395D-4848-8351-271599C4A253}" type="pres">
      <dgm:prSet presAssocID="{8D7B0923-5505-4F70-B0F5-7625524959A9}" presName="Accent" presStyleLbl="node1" presStyleIdx="2" presStyleCnt="3"/>
      <dgm:spPr/>
    </dgm:pt>
    <dgm:pt modelId="{BEF90741-E1AE-4DDB-B011-6801EA9D0EBB}" type="pres">
      <dgm:prSet presAssocID="{8D7B0923-5505-4F70-B0F5-7625524959A9}" presName="ParentBackground1" presStyleCnt="0"/>
      <dgm:spPr/>
    </dgm:pt>
    <dgm:pt modelId="{B20AC50E-ACFA-4C79-8F30-0A47AB553E94}" type="pres">
      <dgm:prSet presAssocID="{8D7B0923-5505-4F70-B0F5-7625524959A9}" presName="ParentBackground" presStyleLbl="fgAcc1" presStyleIdx="2" presStyleCnt="3"/>
      <dgm:spPr/>
    </dgm:pt>
    <dgm:pt modelId="{E85E9DFB-2798-4D80-AB78-BD07F6BA6547}" type="pres">
      <dgm:prSet presAssocID="{8D7B0923-5505-4F70-B0F5-7625524959A9}" presName="Parent1" presStyleLbl="revTx" presStyleIdx="0" presStyleCnt="0">
        <dgm:presLayoutVars>
          <dgm:chMax val="1"/>
          <dgm:chPref val="1"/>
          <dgm:bulletEnabled val="1"/>
        </dgm:presLayoutVars>
      </dgm:prSet>
      <dgm:spPr/>
    </dgm:pt>
  </dgm:ptLst>
  <dgm:cxnLst>
    <dgm:cxn modelId="{F2782727-FECB-4355-A152-C604B556E158}" srcId="{DCA8C718-CB0C-4227-B13E-4FA0486F9856}" destId="{3FD63A2A-D088-44F1-A590-D2CB932217FB}" srcOrd="2" destOrd="0" parTransId="{792397B2-5E23-40A7-8929-3551E95A9689}" sibTransId="{89FBA359-A4C2-43C2-9250-156D3BB2364A}"/>
    <dgm:cxn modelId="{15D2C628-995C-43F8-A3D3-00A05D7F06F2}" type="presOf" srcId="{3FD63A2A-D088-44F1-A590-D2CB932217FB}" destId="{58F0E0E6-4468-4C7A-B15D-3364DD2038CA}" srcOrd="0" destOrd="0" presId="urn:microsoft.com/office/officeart/2011/layout/CircleProcess"/>
    <dgm:cxn modelId="{CBBC1240-B9A4-47EB-8DF0-5729CD505EEC}" type="presOf" srcId="{8D7B0923-5505-4F70-B0F5-7625524959A9}" destId="{E85E9DFB-2798-4D80-AB78-BD07F6BA6547}" srcOrd="1" destOrd="0" presId="urn:microsoft.com/office/officeart/2011/layout/CircleProcess"/>
    <dgm:cxn modelId="{C7D0404D-9537-4490-B35A-C12C66531364}" type="presOf" srcId="{DCA8C718-CB0C-4227-B13E-4FA0486F9856}" destId="{B878B9C0-5B04-4080-8379-268BC8B2D296}" srcOrd="0" destOrd="0" presId="urn:microsoft.com/office/officeart/2011/layout/CircleProcess"/>
    <dgm:cxn modelId="{19F95255-65BC-4B55-BDEB-3F69620D471A}" type="presOf" srcId="{8D7B0923-5505-4F70-B0F5-7625524959A9}" destId="{B20AC50E-ACFA-4C79-8F30-0A47AB553E94}" srcOrd="0" destOrd="0" presId="urn:microsoft.com/office/officeart/2011/layout/CircleProcess"/>
    <dgm:cxn modelId="{4945EC8E-0830-41D1-BE78-7AEBA30FC614}" type="presOf" srcId="{D51C2F5F-BBA3-453A-B20C-B8F7346637DB}" destId="{A66A3BA5-0AB2-468C-9F41-340D725B71CD}" srcOrd="0" destOrd="0" presId="urn:microsoft.com/office/officeart/2011/layout/CircleProcess"/>
    <dgm:cxn modelId="{A0EB2BAD-6524-4337-B310-76B4EB352566}" srcId="{DCA8C718-CB0C-4227-B13E-4FA0486F9856}" destId="{D51C2F5F-BBA3-453A-B20C-B8F7346637DB}" srcOrd="1" destOrd="0" parTransId="{1EB428A9-BA2A-47EA-8747-954FD2349BD2}" sibTransId="{55A63745-7642-47D4-AE51-80C51A2260C6}"/>
    <dgm:cxn modelId="{59DF07E3-D3C8-4AFD-891F-F359F70960B2}" srcId="{DCA8C718-CB0C-4227-B13E-4FA0486F9856}" destId="{8D7B0923-5505-4F70-B0F5-7625524959A9}" srcOrd="0" destOrd="0" parTransId="{1E262893-9194-4565-9032-4F2823810615}" sibTransId="{02C10083-775A-41B2-8DE8-B04CA3E305E9}"/>
    <dgm:cxn modelId="{F7E737E3-06B5-407F-ABED-3A6C040E018B}" type="presOf" srcId="{D51C2F5F-BBA3-453A-B20C-B8F7346637DB}" destId="{26F95085-B6B4-49F9-BDD3-C802846D561A}" srcOrd="1" destOrd="0" presId="urn:microsoft.com/office/officeart/2011/layout/CircleProcess"/>
    <dgm:cxn modelId="{771D9EE6-0D6E-44C8-94DA-8BBF1E63BBED}" type="presOf" srcId="{3FD63A2A-D088-44F1-A590-D2CB932217FB}" destId="{1BC84FC3-4393-4947-BD50-19539DD73F00}" srcOrd="1" destOrd="0" presId="urn:microsoft.com/office/officeart/2011/layout/CircleProcess"/>
    <dgm:cxn modelId="{50245F42-BC17-41F2-9444-8537CDBE819F}" type="presParOf" srcId="{B878B9C0-5B04-4080-8379-268BC8B2D296}" destId="{663798AD-EF8C-4BAB-9455-5DD8CE98478B}" srcOrd="0" destOrd="0" presId="urn:microsoft.com/office/officeart/2011/layout/CircleProcess"/>
    <dgm:cxn modelId="{6099D45C-B72D-454C-9C56-BFF8EEC03EC8}" type="presParOf" srcId="{663798AD-EF8C-4BAB-9455-5DD8CE98478B}" destId="{CCABB2C1-C65E-4487-AF1A-40A6844FBA7F}" srcOrd="0" destOrd="0" presId="urn:microsoft.com/office/officeart/2011/layout/CircleProcess"/>
    <dgm:cxn modelId="{037F0646-D3E6-495A-B7E6-DA89D6B7C9AA}" type="presParOf" srcId="{B878B9C0-5B04-4080-8379-268BC8B2D296}" destId="{F6A8FC89-56CC-4094-AE46-8FF80632A6DB}" srcOrd="1" destOrd="0" presId="urn:microsoft.com/office/officeart/2011/layout/CircleProcess"/>
    <dgm:cxn modelId="{56B221C4-F984-4868-8B02-F7949C460FA1}" type="presParOf" srcId="{F6A8FC89-56CC-4094-AE46-8FF80632A6DB}" destId="{58F0E0E6-4468-4C7A-B15D-3364DD2038CA}" srcOrd="0" destOrd="0" presId="urn:microsoft.com/office/officeart/2011/layout/CircleProcess"/>
    <dgm:cxn modelId="{7AE1FF9F-05DC-4A0A-B6ED-D71256DFD11B}" type="presParOf" srcId="{B878B9C0-5B04-4080-8379-268BC8B2D296}" destId="{1BC84FC3-4393-4947-BD50-19539DD73F00}" srcOrd="2" destOrd="0" presId="urn:microsoft.com/office/officeart/2011/layout/CircleProcess"/>
    <dgm:cxn modelId="{17BEA527-E4A8-4EBC-9D31-BE455A248877}" type="presParOf" srcId="{B878B9C0-5B04-4080-8379-268BC8B2D296}" destId="{763CBDFD-1A16-4A17-9CF3-79CA9D949377}" srcOrd="3" destOrd="0" presId="urn:microsoft.com/office/officeart/2011/layout/CircleProcess"/>
    <dgm:cxn modelId="{6C334470-51CF-4790-A5A5-B6E38B1A82E3}" type="presParOf" srcId="{763CBDFD-1A16-4A17-9CF3-79CA9D949377}" destId="{790A9B18-399C-497E-B8BB-A9E9D42C9122}" srcOrd="0" destOrd="0" presId="urn:microsoft.com/office/officeart/2011/layout/CircleProcess"/>
    <dgm:cxn modelId="{5D2DC7B8-D94E-4995-8E81-FC6C21372EFF}" type="presParOf" srcId="{B878B9C0-5B04-4080-8379-268BC8B2D296}" destId="{E6180D88-064C-4157-8A24-7D5A2B29C70D}" srcOrd="4" destOrd="0" presId="urn:microsoft.com/office/officeart/2011/layout/CircleProcess"/>
    <dgm:cxn modelId="{2317A7EC-D95F-4D62-9AEE-F574B8FFDCDC}" type="presParOf" srcId="{E6180D88-064C-4157-8A24-7D5A2B29C70D}" destId="{A66A3BA5-0AB2-468C-9F41-340D725B71CD}" srcOrd="0" destOrd="0" presId="urn:microsoft.com/office/officeart/2011/layout/CircleProcess"/>
    <dgm:cxn modelId="{0883C04C-90A4-48FF-9172-B7CE9820E252}" type="presParOf" srcId="{B878B9C0-5B04-4080-8379-268BC8B2D296}" destId="{26F95085-B6B4-49F9-BDD3-C802846D561A}" srcOrd="5" destOrd="0" presId="urn:microsoft.com/office/officeart/2011/layout/CircleProcess"/>
    <dgm:cxn modelId="{AC279504-414E-4460-9D87-D781F099EF44}" type="presParOf" srcId="{B878B9C0-5B04-4080-8379-268BC8B2D296}" destId="{57AD0EBF-91F8-4128-9F1A-787AE59F6042}" srcOrd="6" destOrd="0" presId="urn:microsoft.com/office/officeart/2011/layout/CircleProcess"/>
    <dgm:cxn modelId="{66B18A15-C7ED-47D3-B7E3-8D0C395DA6FA}" type="presParOf" srcId="{57AD0EBF-91F8-4128-9F1A-787AE59F6042}" destId="{F6C3B765-395D-4848-8351-271599C4A253}" srcOrd="0" destOrd="0" presId="urn:microsoft.com/office/officeart/2011/layout/CircleProcess"/>
    <dgm:cxn modelId="{1DAFA4F9-43F0-4FBC-92D6-410933F31A79}" type="presParOf" srcId="{B878B9C0-5B04-4080-8379-268BC8B2D296}" destId="{BEF90741-E1AE-4DDB-B011-6801EA9D0EBB}" srcOrd="7" destOrd="0" presId="urn:microsoft.com/office/officeart/2011/layout/CircleProcess"/>
    <dgm:cxn modelId="{DAC64C7E-58DF-4F52-A470-E0A5B6DDE790}" type="presParOf" srcId="{BEF90741-E1AE-4DDB-B011-6801EA9D0EBB}" destId="{B20AC50E-ACFA-4C79-8F30-0A47AB553E94}" srcOrd="0" destOrd="0" presId="urn:microsoft.com/office/officeart/2011/layout/CircleProcess"/>
    <dgm:cxn modelId="{D5B5C84E-6EA6-45C1-8896-CE40D404A08A}" type="presParOf" srcId="{B878B9C0-5B04-4080-8379-268BC8B2D296}" destId="{E85E9DFB-2798-4D80-AB78-BD07F6BA6547}"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1230D0-3BDC-4FDD-92AE-14E9C9B6CA6E}" type="doc">
      <dgm:prSet loTypeId="urn:microsoft.com/office/officeart/2009/3/layout/StepUpProcess" loCatId="process" qsTypeId="urn:microsoft.com/office/officeart/2005/8/quickstyle/simple5" qsCatId="simple" csTypeId="urn:microsoft.com/office/officeart/2005/8/colors/accent6_1" csCatId="accent6" phldr="1"/>
      <dgm:spPr/>
      <dgm:t>
        <a:bodyPr/>
        <a:lstStyle/>
        <a:p>
          <a:endParaRPr lang="en-US"/>
        </a:p>
      </dgm:t>
    </dgm:pt>
    <dgm:pt modelId="{C84BAD85-D9C1-402D-8C9F-724750615A5E}">
      <dgm:prSet phldrT="[Text]" custT="1"/>
      <dgm:spPr/>
      <dgm:t>
        <a:bodyPr/>
        <a:lstStyle/>
        <a:p>
          <a:r>
            <a:rPr lang="en-US" sz="4000" dirty="0">
              <a:latin typeface="Verdana" panose="020B0604030504040204" pitchFamily="34" charset="0"/>
              <a:ea typeface="Verdana" panose="020B0604030504040204" pitchFamily="34" charset="0"/>
            </a:rPr>
            <a:t>Assess</a:t>
          </a:r>
        </a:p>
      </dgm:t>
    </dgm:pt>
    <dgm:pt modelId="{4444BA3B-FA8D-40E6-99AD-69288971375B}" type="parTrans" cxnId="{3D8840CD-81C4-4003-BCA3-B5C5854380F3}">
      <dgm:prSet/>
      <dgm:spPr/>
      <dgm:t>
        <a:bodyPr/>
        <a:lstStyle/>
        <a:p>
          <a:endParaRPr lang="en-US"/>
        </a:p>
      </dgm:t>
    </dgm:pt>
    <dgm:pt modelId="{3D216FA6-2E18-4760-B64C-BEA3BE52B6FD}" type="sibTrans" cxnId="{3D8840CD-81C4-4003-BCA3-B5C5854380F3}">
      <dgm:prSet/>
      <dgm:spPr/>
      <dgm:t>
        <a:bodyPr/>
        <a:lstStyle/>
        <a:p>
          <a:endParaRPr lang="en-US"/>
        </a:p>
      </dgm:t>
    </dgm:pt>
    <dgm:pt modelId="{D8EDC48E-D0FE-4033-9F85-4504F4D14E4A}">
      <dgm:prSet phldrT="[Text]" custT="1"/>
      <dgm:spPr/>
      <dgm:t>
        <a:bodyPr/>
        <a:lstStyle/>
        <a:p>
          <a:r>
            <a:rPr lang="en-US" sz="4000" dirty="0">
              <a:latin typeface="Verdana" panose="020B0604030504040204" pitchFamily="34" charset="0"/>
              <a:ea typeface="Verdana" panose="020B0604030504040204" pitchFamily="34" charset="0"/>
            </a:rPr>
            <a:t>Identify</a:t>
          </a:r>
        </a:p>
      </dgm:t>
    </dgm:pt>
    <dgm:pt modelId="{AA17D838-9DDC-4980-AA31-523791233EC7}" type="parTrans" cxnId="{9D91366D-00AF-4874-A47C-38071B10F38A}">
      <dgm:prSet/>
      <dgm:spPr/>
      <dgm:t>
        <a:bodyPr/>
        <a:lstStyle/>
        <a:p>
          <a:endParaRPr lang="en-US"/>
        </a:p>
      </dgm:t>
    </dgm:pt>
    <dgm:pt modelId="{E5EAA64B-218B-415D-97C6-9863AD2F9EA7}" type="sibTrans" cxnId="{9D91366D-00AF-4874-A47C-38071B10F38A}">
      <dgm:prSet/>
      <dgm:spPr/>
      <dgm:t>
        <a:bodyPr/>
        <a:lstStyle/>
        <a:p>
          <a:endParaRPr lang="en-US"/>
        </a:p>
      </dgm:t>
    </dgm:pt>
    <dgm:pt modelId="{A43ECB7D-A966-40D5-94F8-6A489F5C89F1}">
      <dgm:prSet phldrT="[Text]" custT="1"/>
      <dgm:spPr/>
      <dgm:t>
        <a:bodyPr/>
        <a:lstStyle/>
        <a:p>
          <a:r>
            <a:rPr lang="en-US" sz="4000" dirty="0">
              <a:latin typeface="Verdana" panose="020B0604030504040204" pitchFamily="34" charset="0"/>
              <a:ea typeface="Verdana" panose="020B0604030504040204" pitchFamily="34" charset="0"/>
            </a:rPr>
            <a:t> Select</a:t>
          </a:r>
        </a:p>
      </dgm:t>
    </dgm:pt>
    <dgm:pt modelId="{645B66A6-429A-4BCD-82D2-7312BE4596FF}" type="parTrans" cxnId="{FDC8FCE1-8BA0-42FE-9C8F-86D294DEA43E}">
      <dgm:prSet/>
      <dgm:spPr/>
      <dgm:t>
        <a:bodyPr/>
        <a:lstStyle/>
        <a:p>
          <a:endParaRPr lang="en-US"/>
        </a:p>
      </dgm:t>
    </dgm:pt>
    <dgm:pt modelId="{BDEB8978-9486-4584-955B-834262184D4E}" type="sibTrans" cxnId="{FDC8FCE1-8BA0-42FE-9C8F-86D294DEA43E}">
      <dgm:prSet/>
      <dgm:spPr/>
      <dgm:t>
        <a:bodyPr/>
        <a:lstStyle/>
        <a:p>
          <a:endParaRPr lang="en-US"/>
        </a:p>
      </dgm:t>
    </dgm:pt>
    <dgm:pt modelId="{DE47E1BB-5467-413D-AAA3-5D8D8BBB70EB}" type="pres">
      <dgm:prSet presAssocID="{0C1230D0-3BDC-4FDD-92AE-14E9C9B6CA6E}" presName="rootnode" presStyleCnt="0">
        <dgm:presLayoutVars>
          <dgm:chMax/>
          <dgm:chPref/>
          <dgm:dir/>
          <dgm:animLvl val="lvl"/>
        </dgm:presLayoutVars>
      </dgm:prSet>
      <dgm:spPr/>
    </dgm:pt>
    <dgm:pt modelId="{30123225-2E6A-4CF6-B22E-F7C510D939A9}" type="pres">
      <dgm:prSet presAssocID="{C84BAD85-D9C1-402D-8C9F-724750615A5E}" presName="composite" presStyleCnt="0"/>
      <dgm:spPr/>
    </dgm:pt>
    <dgm:pt modelId="{9058E336-A6D5-44BA-BE29-071A9AF9E369}" type="pres">
      <dgm:prSet presAssocID="{C84BAD85-D9C1-402D-8C9F-724750615A5E}" presName="LShape" presStyleLbl="alignNode1" presStyleIdx="0" presStyleCnt="5" custLinFactNeighborX="1309" custLinFactNeighborY="37889"/>
      <dgm:spPr/>
    </dgm:pt>
    <dgm:pt modelId="{D4168C9E-F415-4F99-8469-0680D51B65F6}" type="pres">
      <dgm:prSet presAssocID="{C84BAD85-D9C1-402D-8C9F-724750615A5E}" presName="ParentText" presStyleLbl="revTx" presStyleIdx="0" presStyleCnt="3" custLinFactNeighborX="-3976" custLinFactNeighborY="20523">
        <dgm:presLayoutVars>
          <dgm:chMax val="0"/>
          <dgm:chPref val="0"/>
          <dgm:bulletEnabled val="1"/>
        </dgm:presLayoutVars>
      </dgm:prSet>
      <dgm:spPr/>
    </dgm:pt>
    <dgm:pt modelId="{7E99CAEB-828B-4EEE-9CC2-F5CD8BA18179}" type="pres">
      <dgm:prSet presAssocID="{C84BAD85-D9C1-402D-8C9F-724750615A5E}" presName="Triangle" presStyleLbl="alignNode1" presStyleIdx="1" presStyleCnt="5" custLinFactY="43664" custLinFactNeighborX="5778" custLinFactNeighborY="100000"/>
      <dgm:spPr/>
    </dgm:pt>
    <dgm:pt modelId="{1BB0D8B9-0D26-4747-93F8-014735ED36B3}" type="pres">
      <dgm:prSet presAssocID="{3D216FA6-2E18-4760-B64C-BEA3BE52B6FD}" presName="sibTrans" presStyleCnt="0"/>
      <dgm:spPr/>
    </dgm:pt>
    <dgm:pt modelId="{5F35563A-64A5-4039-8FAB-4EA2A213E7B9}" type="pres">
      <dgm:prSet presAssocID="{3D216FA6-2E18-4760-B64C-BEA3BE52B6FD}" presName="space" presStyleCnt="0"/>
      <dgm:spPr/>
    </dgm:pt>
    <dgm:pt modelId="{FF44A976-F354-44E2-98F3-5862E9F46FDE}" type="pres">
      <dgm:prSet presAssocID="{D8EDC48E-D0FE-4033-9F85-4504F4D14E4A}" presName="composite" presStyleCnt="0"/>
      <dgm:spPr/>
    </dgm:pt>
    <dgm:pt modelId="{305BD268-1C73-4637-AEC1-EDC0697FEC4C}" type="pres">
      <dgm:prSet presAssocID="{D8EDC48E-D0FE-4033-9F85-4504F4D14E4A}" presName="LShape" presStyleLbl="alignNode1" presStyleIdx="2" presStyleCnt="5" custLinFactNeighborX="852" custLinFactNeighborY="30482"/>
      <dgm:spPr/>
    </dgm:pt>
    <dgm:pt modelId="{D05B2ACB-21D5-473C-99F6-B02827C1BB41}" type="pres">
      <dgm:prSet presAssocID="{D8EDC48E-D0FE-4033-9F85-4504F4D14E4A}" presName="ParentText" presStyleLbl="revTx" presStyleIdx="1" presStyleCnt="3" custScaleX="118992" custLinFactNeighborX="2871" custLinFactNeighborY="21723">
        <dgm:presLayoutVars>
          <dgm:chMax val="0"/>
          <dgm:chPref val="0"/>
          <dgm:bulletEnabled val="1"/>
        </dgm:presLayoutVars>
      </dgm:prSet>
      <dgm:spPr/>
    </dgm:pt>
    <dgm:pt modelId="{B18DDE7A-80C1-4CED-89C3-0E9758358859}" type="pres">
      <dgm:prSet presAssocID="{D8EDC48E-D0FE-4033-9F85-4504F4D14E4A}" presName="Triangle" presStyleLbl="alignNode1" presStyleIdx="3" presStyleCnt="5" custLinFactY="31162" custLinFactNeighborX="24876" custLinFactNeighborY="100000"/>
      <dgm:spPr/>
    </dgm:pt>
    <dgm:pt modelId="{0AE08EB9-A135-4CFE-A875-8CE40697E37A}" type="pres">
      <dgm:prSet presAssocID="{E5EAA64B-218B-415D-97C6-9863AD2F9EA7}" presName="sibTrans" presStyleCnt="0"/>
      <dgm:spPr/>
    </dgm:pt>
    <dgm:pt modelId="{B9403EEE-94F1-4D2D-A09B-FD0DB8428D97}" type="pres">
      <dgm:prSet presAssocID="{E5EAA64B-218B-415D-97C6-9863AD2F9EA7}" presName="space" presStyleCnt="0"/>
      <dgm:spPr/>
    </dgm:pt>
    <dgm:pt modelId="{554F17AA-F9FF-4003-839E-CD4E76353834}" type="pres">
      <dgm:prSet presAssocID="{A43ECB7D-A966-40D5-94F8-6A489F5C89F1}" presName="composite" presStyleCnt="0"/>
      <dgm:spPr/>
    </dgm:pt>
    <dgm:pt modelId="{B1616E18-010F-4921-9744-30C659C03A27}" type="pres">
      <dgm:prSet presAssocID="{A43ECB7D-A966-40D5-94F8-6A489F5C89F1}" presName="LShape" presStyleLbl="alignNode1" presStyleIdx="4" presStyleCnt="5" custScaleX="79888" custLinFactNeighborX="1496" custLinFactNeighborY="35333"/>
      <dgm:spPr/>
    </dgm:pt>
    <dgm:pt modelId="{63165220-D956-4351-8479-5817DC6AFCD5}" type="pres">
      <dgm:prSet presAssocID="{A43ECB7D-A966-40D5-94F8-6A489F5C89F1}" presName="ParentText" presStyleLbl="revTx" presStyleIdx="2" presStyleCnt="3" custLinFactNeighborX="6740" custLinFactNeighborY="27136">
        <dgm:presLayoutVars>
          <dgm:chMax val="0"/>
          <dgm:chPref val="0"/>
          <dgm:bulletEnabled val="1"/>
        </dgm:presLayoutVars>
      </dgm:prSet>
      <dgm:spPr/>
    </dgm:pt>
  </dgm:ptLst>
  <dgm:cxnLst>
    <dgm:cxn modelId="{7FAECA6A-18D3-4016-B658-2FBC042E3BF9}" type="presOf" srcId="{A43ECB7D-A966-40D5-94F8-6A489F5C89F1}" destId="{63165220-D956-4351-8479-5817DC6AFCD5}" srcOrd="0" destOrd="0" presId="urn:microsoft.com/office/officeart/2009/3/layout/StepUpProcess"/>
    <dgm:cxn modelId="{9D91366D-00AF-4874-A47C-38071B10F38A}" srcId="{0C1230D0-3BDC-4FDD-92AE-14E9C9B6CA6E}" destId="{D8EDC48E-D0FE-4033-9F85-4504F4D14E4A}" srcOrd="1" destOrd="0" parTransId="{AA17D838-9DDC-4980-AA31-523791233EC7}" sibTransId="{E5EAA64B-218B-415D-97C6-9863AD2F9EA7}"/>
    <dgm:cxn modelId="{7135526E-6D78-49B3-AB64-7C11600D4314}" type="presOf" srcId="{D8EDC48E-D0FE-4033-9F85-4504F4D14E4A}" destId="{D05B2ACB-21D5-473C-99F6-B02827C1BB41}" srcOrd="0" destOrd="0" presId="urn:microsoft.com/office/officeart/2009/3/layout/StepUpProcess"/>
    <dgm:cxn modelId="{3D8840CD-81C4-4003-BCA3-B5C5854380F3}" srcId="{0C1230D0-3BDC-4FDD-92AE-14E9C9B6CA6E}" destId="{C84BAD85-D9C1-402D-8C9F-724750615A5E}" srcOrd="0" destOrd="0" parTransId="{4444BA3B-FA8D-40E6-99AD-69288971375B}" sibTransId="{3D216FA6-2E18-4760-B64C-BEA3BE52B6FD}"/>
    <dgm:cxn modelId="{FDC8FCE1-8BA0-42FE-9C8F-86D294DEA43E}" srcId="{0C1230D0-3BDC-4FDD-92AE-14E9C9B6CA6E}" destId="{A43ECB7D-A966-40D5-94F8-6A489F5C89F1}" srcOrd="2" destOrd="0" parTransId="{645B66A6-429A-4BCD-82D2-7312BE4596FF}" sibTransId="{BDEB8978-9486-4584-955B-834262184D4E}"/>
    <dgm:cxn modelId="{1E1DCDF5-71A8-4B6D-92FE-7E106890FBEB}" type="presOf" srcId="{C84BAD85-D9C1-402D-8C9F-724750615A5E}" destId="{D4168C9E-F415-4F99-8469-0680D51B65F6}" srcOrd="0" destOrd="0" presId="urn:microsoft.com/office/officeart/2009/3/layout/StepUpProcess"/>
    <dgm:cxn modelId="{4CD3D0FE-B2EA-47F9-B3C0-FAB1D95E9999}" type="presOf" srcId="{0C1230D0-3BDC-4FDD-92AE-14E9C9B6CA6E}" destId="{DE47E1BB-5467-413D-AAA3-5D8D8BBB70EB}" srcOrd="0" destOrd="0" presId="urn:microsoft.com/office/officeart/2009/3/layout/StepUpProcess"/>
    <dgm:cxn modelId="{2315D85F-CCA0-4EFA-9CD8-A249B02DE746}" type="presParOf" srcId="{DE47E1BB-5467-413D-AAA3-5D8D8BBB70EB}" destId="{30123225-2E6A-4CF6-B22E-F7C510D939A9}" srcOrd="0" destOrd="0" presId="urn:microsoft.com/office/officeart/2009/3/layout/StepUpProcess"/>
    <dgm:cxn modelId="{272E290F-FFE6-4A11-BFD0-5109257A3944}" type="presParOf" srcId="{30123225-2E6A-4CF6-B22E-F7C510D939A9}" destId="{9058E336-A6D5-44BA-BE29-071A9AF9E369}" srcOrd="0" destOrd="0" presId="urn:microsoft.com/office/officeart/2009/3/layout/StepUpProcess"/>
    <dgm:cxn modelId="{10ABBB46-A88E-4848-8659-EF0012A3AE95}" type="presParOf" srcId="{30123225-2E6A-4CF6-B22E-F7C510D939A9}" destId="{D4168C9E-F415-4F99-8469-0680D51B65F6}" srcOrd="1" destOrd="0" presId="urn:microsoft.com/office/officeart/2009/3/layout/StepUpProcess"/>
    <dgm:cxn modelId="{04864F09-9C58-41C4-A687-70F3446366E7}" type="presParOf" srcId="{30123225-2E6A-4CF6-B22E-F7C510D939A9}" destId="{7E99CAEB-828B-4EEE-9CC2-F5CD8BA18179}" srcOrd="2" destOrd="0" presId="urn:microsoft.com/office/officeart/2009/3/layout/StepUpProcess"/>
    <dgm:cxn modelId="{7C681BB6-2E12-4604-8830-972A082E14B0}" type="presParOf" srcId="{DE47E1BB-5467-413D-AAA3-5D8D8BBB70EB}" destId="{1BB0D8B9-0D26-4747-93F8-014735ED36B3}" srcOrd="1" destOrd="0" presId="urn:microsoft.com/office/officeart/2009/3/layout/StepUpProcess"/>
    <dgm:cxn modelId="{D26F5675-E4FB-490C-91EC-16DE0AD5DA6C}" type="presParOf" srcId="{1BB0D8B9-0D26-4747-93F8-014735ED36B3}" destId="{5F35563A-64A5-4039-8FAB-4EA2A213E7B9}" srcOrd="0" destOrd="0" presId="urn:microsoft.com/office/officeart/2009/3/layout/StepUpProcess"/>
    <dgm:cxn modelId="{D87CBD24-769A-402A-A02A-EBA520DDD018}" type="presParOf" srcId="{DE47E1BB-5467-413D-AAA3-5D8D8BBB70EB}" destId="{FF44A976-F354-44E2-98F3-5862E9F46FDE}" srcOrd="2" destOrd="0" presId="urn:microsoft.com/office/officeart/2009/3/layout/StepUpProcess"/>
    <dgm:cxn modelId="{B6C88498-C1C8-4343-AB96-B3213C1E2F8B}" type="presParOf" srcId="{FF44A976-F354-44E2-98F3-5862E9F46FDE}" destId="{305BD268-1C73-4637-AEC1-EDC0697FEC4C}" srcOrd="0" destOrd="0" presId="urn:microsoft.com/office/officeart/2009/3/layout/StepUpProcess"/>
    <dgm:cxn modelId="{037BF2AC-5BC5-4114-A35B-A8B3C80F75A2}" type="presParOf" srcId="{FF44A976-F354-44E2-98F3-5862E9F46FDE}" destId="{D05B2ACB-21D5-473C-99F6-B02827C1BB41}" srcOrd="1" destOrd="0" presId="urn:microsoft.com/office/officeart/2009/3/layout/StepUpProcess"/>
    <dgm:cxn modelId="{E1EB6923-666A-4CED-8D03-B4FF39BDD4A6}" type="presParOf" srcId="{FF44A976-F354-44E2-98F3-5862E9F46FDE}" destId="{B18DDE7A-80C1-4CED-89C3-0E9758358859}" srcOrd="2" destOrd="0" presId="urn:microsoft.com/office/officeart/2009/3/layout/StepUpProcess"/>
    <dgm:cxn modelId="{698395A9-01C5-4CE4-AAA5-6BA7E049F79D}" type="presParOf" srcId="{DE47E1BB-5467-413D-AAA3-5D8D8BBB70EB}" destId="{0AE08EB9-A135-4CFE-A875-8CE40697E37A}" srcOrd="3" destOrd="0" presId="urn:microsoft.com/office/officeart/2009/3/layout/StepUpProcess"/>
    <dgm:cxn modelId="{B59C45BC-F1E2-4C19-AB5A-0725535992C0}" type="presParOf" srcId="{0AE08EB9-A135-4CFE-A875-8CE40697E37A}" destId="{B9403EEE-94F1-4D2D-A09B-FD0DB8428D97}" srcOrd="0" destOrd="0" presId="urn:microsoft.com/office/officeart/2009/3/layout/StepUpProcess"/>
    <dgm:cxn modelId="{CD0C2FEB-CBB4-4807-B707-28D3F7E91E31}" type="presParOf" srcId="{DE47E1BB-5467-413D-AAA3-5D8D8BBB70EB}" destId="{554F17AA-F9FF-4003-839E-CD4E76353834}" srcOrd="4" destOrd="0" presId="urn:microsoft.com/office/officeart/2009/3/layout/StepUpProcess"/>
    <dgm:cxn modelId="{4D9CDECF-91F8-4AE3-99DA-362C7B92BEFD}" type="presParOf" srcId="{554F17AA-F9FF-4003-839E-CD4E76353834}" destId="{B1616E18-010F-4921-9744-30C659C03A27}" srcOrd="0" destOrd="0" presId="urn:microsoft.com/office/officeart/2009/3/layout/StepUpProcess"/>
    <dgm:cxn modelId="{B0769B4C-2B35-4630-A4FC-CF0E8B78044E}" type="presParOf" srcId="{554F17AA-F9FF-4003-839E-CD4E76353834}" destId="{63165220-D956-4351-8479-5817DC6AFCD5}"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ABB2C1-C65E-4487-AF1A-40A6844FBA7F}">
      <dsp:nvSpPr>
        <dsp:cNvPr id="0" name=""/>
        <dsp:cNvSpPr/>
      </dsp:nvSpPr>
      <dsp:spPr>
        <a:xfrm>
          <a:off x="4210429" y="550605"/>
          <a:ext cx="1458540" cy="1458810"/>
        </a:xfrm>
        <a:prstGeom prst="ellips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F0E0E6-4468-4C7A-B15D-3364DD2038CA}">
      <dsp:nvSpPr>
        <dsp:cNvPr id="0" name=""/>
        <dsp:cNvSpPr/>
      </dsp:nvSpPr>
      <dsp:spPr>
        <a:xfrm>
          <a:off x="4258857" y="599241"/>
          <a:ext cx="1361684" cy="1361539"/>
        </a:xfrm>
        <a:prstGeom prst="ellipse">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Verdana" panose="020B0604030504040204" pitchFamily="34" charset="0"/>
              <a:ea typeface="Verdana" panose="020B0604030504040204" pitchFamily="34" charset="0"/>
            </a:rPr>
            <a:t>Higher ROI</a:t>
          </a:r>
        </a:p>
      </dsp:txBody>
      <dsp:txXfrm>
        <a:off x="4453519" y="793783"/>
        <a:ext cx="972360" cy="972455"/>
      </dsp:txXfrm>
    </dsp:sp>
    <dsp:sp modelId="{790A9B18-399C-497E-B8BB-A9E9D42C9122}">
      <dsp:nvSpPr>
        <dsp:cNvPr id="0" name=""/>
        <dsp:cNvSpPr/>
      </dsp:nvSpPr>
      <dsp:spPr>
        <a:xfrm rot="2700000">
          <a:off x="2704742" y="552369"/>
          <a:ext cx="1455027" cy="1455027"/>
        </a:xfrm>
        <a:prstGeom prst="teardrop">
          <a:avLst>
            <a:gd name="adj" fmla="val 10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6A3BA5-0AB2-468C-9F41-340D725B71CD}">
      <dsp:nvSpPr>
        <dsp:cNvPr id="0" name=""/>
        <dsp:cNvSpPr/>
      </dsp:nvSpPr>
      <dsp:spPr>
        <a:xfrm>
          <a:off x="2751414" y="599241"/>
          <a:ext cx="1361684" cy="1361539"/>
        </a:xfrm>
        <a:prstGeom prst="ellipse">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Verdana" panose="020B0604030504040204" pitchFamily="34" charset="0"/>
              <a:ea typeface="Verdana" panose="020B0604030504040204" pitchFamily="34" charset="0"/>
            </a:rPr>
            <a:t>Quicker Execution</a:t>
          </a:r>
        </a:p>
      </dsp:txBody>
      <dsp:txXfrm>
        <a:off x="2946076" y="793783"/>
        <a:ext cx="972360" cy="972455"/>
      </dsp:txXfrm>
    </dsp:sp>
    <dsp:sp modelId="{F6C3B765-395D-4848-8351-271599C4A253}">
      <dsp:nvSpPr>
        <dsp:cNvPr id="0" name=""/>
        <dsp:cNvSpPr/>
      </dsp:nvSpPr>
      <dsp:spPr>
        <a:xfrm rot="2700000">
          <a:off x="1197298" y="552369"/>
          <a:ext cx="1455027" cy="1455027"/>
        </a:xfrm>
        <a:prstGeom prst="teardrop">
          <a:avLst>
            <a:gd name="adj" fmla="val 10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0AC50E-ACFA-4C79-8F30-0A47AB553E94}">
      <dsp:nvSpPr>
        <dsp:cNvPr id="0" name=""/>
        <dsp:cNvSpPr/>
      </dsp:nvSpPr>
      <dsp:spPr>
        <a:xfrm>
          <a:off x="1243970" y="599241"/>
          <a:ext cx="1361684" cy="1361539"/>
        </a:xfrm>
        <a:prstGeom prst="ellipse">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Verdana" panose="020B0604030504040204" pitchFamily="34" charset="0"/>
              <a:ea typeface="Verdana" panose="020B0604030504040204" pitchFamily="34" charset="0"/>
            </a:rPr>
            <a:t>Faster Scripting</a:t>
          </a:r>
        </a:p>
      </dsp:txBody>
      <dsp:txXfrm>
        <a:off x="1438632" y="793783"/>
        <a:ext cx="972360" cy="972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58E336-A6D5-44BA-BE29-071A9AF9E369}">
      <dsp:nvSpPr>
        <dsp:cNvPr id="0" name=""/>
        <dsp:cNvSpPr/>
      </dsp:nvSpPr>
      <dsp:spPr>
        <a:xfrm rot="5400000">
          <a:off x="516739" y="1753735"/>
          <a:ext cx="1453832" cy="2419144"/>
        </a:xfrm>
        <a:prstGeom prst="corner">
          <a:avLst>
            <a:gd name="adj1" fmla="val 16120"/>
            <a:gd name="adj2" fmla="val 1611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6">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4168C9E-F415-4F99-8469-0680D51B65F6}">
      <dsp:nvSpPr>
        <dsp:cNvPr id="0" name=""/>
        <dsp:cNvSpPr/>
      </dsp:nvSpPr>
      <dsp:spPr>
        <a:xfrm>
          <a:off x="155555" y="2288044"/>
          <a:ext cx="2184016" cy="1914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latin typeface="Verdana" panose="020B0604030504040204" pitchFamily="34" charset="0"/>
              <a:ea typeface="Verdana" panose="020B0604030504040204" pitchFamily="34" charset="0"/>
            </a:rPr>
            <a:t>Assess</a:t>
          </a:r>
        </a:p>
      </dsp:txBody>
      <dsp:txXfrm>
        <a:off x="155555" y="2288044"/>
        <a:ext cx="2184016" cy="1914418"/>
      </dsp:txXfrm>
    </dsp:sp>
    <dsp:sp modelId="{7E99CAEB-828B-4EEE-9CC2-F5CD8BA18179}">
      <dsp:nvSpPr>
        <dsp:cNvPr id="0" name=""/>
        <dsp:cNvSpPr/>
      </dsp:nvSpPr>
      <dsp:spPr>
        <a:xfrm>
          <a:off x="2038140" y="1616801"/>
          <a:ext cx="412078" cy="412078"/>
        </a:xfrm>
        <a:prstGeom prst="triangle">
          <a:avLst>
            <a:gd name="adj" fmla="val 10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6">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05BD268-1C73-4637-AEC1-EDC0697FEC4C}">
      <dsp:nvSpPr>
        <dsp:cNvPr id="0" name=""/>
        <dsp:cNvSpPr/>
      </dsp:nvSpPr>
      <dsp:spPr>
        <a:xfrm rot="5400000">
          <a:off x="3179347" y="984449"/>
          <a:ext cx="1453832" cy="2419144"/>
        </a:xfrm>
        <a:prstGeom prst="corner">
          <a:avLst>
            <a:gd name="adj1" fmla="val 16120"/>
            <a:gd name="adj2" fmla="val 1611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6">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05B2ACB-21D5-473C-99F6-B02827C1BB41}">
      <dsp:nvSpPr>
        <dsp:cNvPr id="0" name=""/>
        <dsp:cNvSpPr/>
      </dsp:nvSpPr>
      <dsp:spPr>
        <a:xfrm>
          <a:off x="2771364" y="1679964"/>
          <a:ext cx="2598805" cy="1914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latin typeface="Verdana" panose="020B0604030504040204" pitchFamily="34" charset="0"/>
              <a:ea typeface="Verdana" panose="020B0604030504040204" pitchFamily="34" charset="0"/>
            </a:rPr>
            <a:t>Identify</a:t>
          </a:r>
        </a:p>
      </dsp:txBody>
      <dsp:txXfrm>
        <a:off x="2771364" y="1679964"/>
        <a:ext cx="2598805" cy="1914418"/>
      </dsp:txXfrm>
    </dsp:sp>
    <dsp:sp modelId="{B18DDE7A-80C1-4CED-89C3-0E9758358859}">
      <dsp:nvSpPr>
        <dsp:cNvPr id="0" name=""/>
        <dsp:cNvSpPr/>
      </dsp:nvSpPr>
      <dsp:spPr>
        <a:xfrm>
          <a:off x="4790502" y="903683"/>
          <a:ext cx="412078" cy="412078"/>
        </a:xfrm>
        <a:prstGeom prst="triangle">
          <a:avLst>
            <a:gd name="adj" fmla="val 10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6">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1616E18-010F-4921-9744-30C659C03A27}">
      <dsp:nvSpPr>
        <dsp:cNvPr id="0" name=""/>
        <dsp:cNvSpPr/>
      </dsp:nvSpPr>
      <dsp:spPr>
        <a:xfrm rot="5400000">
          <a:off x="5628614" y="636643"/>
          <a:ext cx="1453832" cy="1932605"/>
        </a:xfrm>
        <a:prstGeom prst="corner">
          <a:avLst>
            <a:gd name="adj1" fmla="val 16120"/>
            <a:gd name="adj2" fmla="val 1611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6">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3165220-D956-4351-8479-5817DC6AFCD5}">
      <dsp:nvSpPr>
        <dsp:cNvPr id="0" name=""/>
        <dsp:cNvSpPr/>
      </dsp:nvSpPr>
      <dsp:spPr>
        <a:xfrm>
          <a:off x="5352160" y="1121991"/>
          <a:ext cx="2184016" cy="1914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latin typeface="Verdana" panose="020B0604030504040204" pitchFamily="34" charset="0"/>
              <a:ea typeface="Verdana" panose="020B0604030504040204" pitchFamily="34" charset="0"/>
            </a:rPr>
            <a:t> Select</a:t>
          </a:r>
        </a:p>
      </dsp:txBody>
      <dsp:txXfrm>
        <a:off x="5352160" y="1121991"/>
        <a:ext cx="2184016" cy="1914418"/>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2B48F7-089D-4B90-8D1C-C880D5DF5E28}" type="datetimeFigureOut">
              <a:rPr lang="en-US" smtClean="0"/>
              <a:t>7/17/2024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D8DF20-4BD5-458B-85F9-CBE14EFB1446}" type="slidenum">
              <a:rPr lang="en-US" smtClean="0"/>
              <a:t>‹#›</a:t>
            </a:fld>
            <a:endParaRPr lang="en-US"/>
          </a:p>
        </p:txBody>
      </p:sp>
    </p:spTree>
    <p:extLst>
      <p:ext uri="{BB962C8B-B14F-4D97-AF65-F5344CB8AC3E}">
        <p14:creationId xmlns:p14="http://schemas.microsoft.com/office/powerpoint/2010/main" val="444617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816E3-14E1-B091-74A1-B92C1F80BCD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BBA74EE-6EE2-4FA0-D466-8620878E0A7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0C28DAA-55FB-08D4-1F2B-56B739F74415}"/>
              </a:ext>
            </a:extLst>
          </p:cNvPr>
          <p:cNvSpPr>
            <a:spLocks noGrp="1"/>
          </p:cNvSpPr>
          <p:nvPr>
            <p:ph type="dt" sz="half" idx="10"/>
          </p:nvPr>
        </p:nvSpPr>
        <p:spPr/>
        <p:txBody>
          <a:bodyPr/>
          <a:lstStyle/>
          <a:p>
            <a:fld id="{3F6E27FE-97F2-4754-9752-86EB72261F87}" type="datetimeFigureOut">
              <a:rPr lang="en-US" smtClean="0"/>
              <a:t>7/17/2024</a:t>
            </a:fld>
            <a:endParaRPr lang="en-US" dirty="0"/>
          </a:p>
        </p:txBody>
      </p:sp>
      <p:sp>
        <p:nvSpPr>
          <p:cNvPr id="5" name="Footer Placeholder 4">
            <a:extLst>
              <a:ext uri="{FF2B5EF4-FFF2-40B4-BE49-F238E27FC236}">
                <a16:creationId xmlns:a16="http://schemas.microsoft.com/office/drawing/2014/main" id="{3AA2CB72-A2FD-477A-4A0D-CD0051D7270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6BE7B44-1686-DE29-4428-84877311C7E0}"/>
              </a:ext>
            </a:extLst>
          </p:cNvPr>
          <p:cNvSpPr>
            <a:spLocks noGrp="1"/>
          </p:cNvSpPr>
          <p:nvPr>
            <p:ph type="sldNum" sz="quarter" idx="12"/>
          </p:nvPr>
        </p:nvSpPr>
        <p:spPr/>
        <p:txBody>
          <a:bodyPr/>
          <a:lstStyle/>
          <a:p>
            <a:fld id="{B694220E-3980-4392-8AF8-28F9BF00C383}" type="slidenum">
              <a:rPr lang="en-US" smtClean="0"/>
              <a:t>‹#›</a:t>
            </a:fld>
            <a:endParaRPr lang="en-US" dirty="0"/>
          </a:p>
        </p:txBody>
      </p:sp>
    </p:spTree>
    <p:extLst>
      <p:ext uri="{BB962C8B-B14F-4D97-AF65-F5344CB8AC3E}">
        <p14:creationId xmlns:p14="http://schemas.microsoft.com/office/powerpoint/2010/main" val="3649261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3778-C6E8-9E25-A816-25488C0752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B22269-B423-E1FC-9B55-B2EC2AF841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3C4801-9751-2180-90CF-46F90C0EBACD}"/>
              </a:ext>
            </a:extLst>
          </p:cNvPr>
          <p:cNvSpPr>
            <a:spLocks noGrp="1"/>
          </p:cNvSpPr>
          <p:nvPr>
            <p:ph type="dt" sz="half" idx="10"/>
          </p:nvPr>
        </p:nvSpPr>
        <p:spPr/>
        <p:txBody>
          <a:bodyPr/>
          <a:lstStyle/>
          <a:p>
            <a:fld id="{3F6E27FE-97F2-4754-9752-86EB72261F87}" type="datetimeFigureOut">
              <a:rPr lang="en-US" smtClean="0"/>
              <a:t>7/17/2024</a:t>
            </a:fld>
            <a:endParaRPr lang="en-US" dirty="0"/>
          </a:p>
        </p:txBody>
      </p:sp>
      <p:sp>
        <p:nvSpPr>
          <p:cNvPr id="5" name="Footer Placeholder 4">
            <a:extLst>
              <a:ext uri="{FF2B5EF4-FFF2-40B4-BE49-F238E27FC236}">
                <a16:creationId xmlns:a16="http://schemas.microsoft.com/office/drawing/2014/main" id="{968E0DCD-415A-A324-036A-56DECBAF78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478C84F-D664-9655-0A52-B410ACE0F948}"/>
              </a:ext>
            </a:extLst>
          </p:cNvPr>
          <p:cNvSpPr>
            <a:spLocks noGrp="1"/>
          </p:cNvSpPr>
          <p:nvPr>
            <p:ph type="sldNum" sz="quarter" idx="12"/>
          </p:nvPr>
        </p:nvSpPr>
        <p:spPr/>
        <p:txBody>
          <a:bodyPr/>
          <a:lstStyle/>
          <a:p>
            <a:fld id="{B694220E-3980-4392-8AF8-28F9BF00C383}" type="slidenum">
              <a:rPr lang="en-US" smtClean="0"/>
              <a:t>‹#›</a:t>
            </a:fld>
            <a:endParaRPr lang="en-US" dirty="0"/>
          </a:p>
        </p:txBody>
      </p:sp>
    </p:spTree>
    <p:extLst>
      <p:ext uri="{BB962C8B-B14F-4D97-AF65-F5344CB8AC3E}">
        <p14:creationId xmlns:p14="http://schemas.microsoft.com/office/powerpoint/2010/main" val="2680286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1FD40-1D5A-4DB2-D0A7-1EDA96EAB6CF}"/>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395C865-C4E7-FD49-0B01-630D594A25C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9252DA-FEBC-8161-2C4D-E9A53C4158AE}"/>
              </a:ext>
            </a:extLst>
          </p:cNvPr>
          <p:cNvSpPr>
            <a:spLocks noGrp="1"/>
          </p:cNvSpPr>
          <p:nvPr>
            <p:ph type="dt" sz="half" idx="10"/>
          </p:nvPr>
        </p:nvSpPr>
        <p:spPr/>
        <p:txBody>
          <a:bodyPr/>
          <a:lstStyle/>
          <a:p>
            <a:fld id="{3F6E27FE-97F2-4754-9752-86EB72261F87}" type="datetimeFigureOut">
              <a:rPr lang="en-US" smtClean="0"/>
              <a:t>7/17/2024</a:t>
            </a:fld>
            <a:endParaRPr lang="en-US" dirty="0"/>
          </a:p>
        </p:txBody>
      </p:sp>
      <p:sp>
        <p:nvSpPr>
          <p:cNvPr id="5" name="Footer Placeholder 4">
            <a:extLst>
              <a:ext uri="{FF2B5EF4-FFF2-40B4-BE49-F238E27FC236}">
                <a16:creationId xmlns:a16="http://schemas.microsoft.com/office/drawing/2014/main" id="{27A12552-875B-FCB6-65FC-93E13BBBD81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211218-2596-E39B-AA4E-C0D2AA91B5DF}"/>
              </a:ext>
            </a:extLst>
          </p:cNvPr>
          <p:cNvSpPr>
            <a:spLocks noGrp="1"/>
          </p:cNvSpPr>
          <p:nvPr>
            <p:ph type="sldNum" sz="quarter" idx="12"/>
          </p:nvPr>
        </p:nvSpPr>
        <p:spPr/>
        <p:txBody>
          <a:bodyPr/>
          <a:lstStyle/>
          <a:p>
            <a:fld id="{B694220E-3980-4392-8AF8-28F9BF00C383}" type="slidenum">
              <a:rPr lang="en-US" smtClean="0"/>
              <a:t>‹#›</a:t>
            </a:fld>
            <a:endParaRPr lang="en-US" dirty="0"/>
          </a:p>
        </p:txBody>
      </p:sp>
    </p:spTree>
    <p:extLst>
      <p:ext uri="{BB962C8B-B14F-4D97-AF65-F5344CB8AC3E}">
        <p14:creationId xmlns:p14="http://schemas.microsoft.com/office/powerpoint/2010/main" val="4150841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F2EB9-B186-B10F-99E3-05948287CF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7296D2-19A6-F5F3-ECB5-51BEA860A786}"/>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FE1589-AE75-B44C-F6C0-5413E110A4E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17217E-6844-D7FF-014B-3258C109290A}"/>
              </a:ext>
            </a:extLst>
          </p:cNvPr>
          <p:cNvSpPr>
            <a:spLocks noGrp="1"/>
          </p:cNvSpPr>
          <p:nvPr>
            <p:ph type="dt" sz="half" idx="10"/>
          </p:nvPr>
        </p:nvSpPr>
        <p:spPr/>
        <p:txBody>
          <a:bodyPr/>
          <a:lstStyle/>
          <a:p>
            <a:fld id="{3F6E27FE-97F2-4754-9752-86EB72261F87}" type="datetimeFigureOut">
              <a:rPr lang="en-US" smtClean="0"/>
              <a:t>7/17/2024</a:t>
            </a:fld>
            <a:endParaRPr lang="en-US" dirty="0"/>
          </a:p>
        </p:txBody>
      </p:sp>
      <p:sp>
        <p:nvSpPr>
          <p:cNvPr id="6" name="Footer Placeholder 5">
            <a:extLst>
              <a:ext uri="{FF2B5EF4-FFF2-40B4-BE49-F238E27FC236}">
                <a16:creationId xmlns:a16="http://schemas.microsoft.com/office/drawing/2014/main" id="{859DBDAA-BEF8-1A20-9611-A87A28BA34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B98CBA5-CAC0-F943-24A7-6F9B0E071ED0}"/>
              </a:ext>
            </a:extLst>
          </p:cNvPr>
          <p:cNvSpPr>
            <a:spLocks noGrp="1"/>
          </p:cNvSpPr>
          <p:nvPr>
            <p:ph type="sldNum" sz="quarter" idx="12"/>
          </p:nvPr>
        </p:nvSpPr>
        <p:spPr/>
        <p:txBody>
          <a:bodyPr/>
          <a:lstStyle/>
          <a:p>
            <a:fld id="{B694220E-3980-4392-8AF8-28F9BF00C383}" type="slidenum">
              <a:rPr lang="en-US" smtClean="0"/>
              <a:t>‹#›</a:t>
            </a:fld>
            <a:endParaRPr lang="en-US" dirty="0"/>
          </a:p>
        </p:txBody>
      </p:sp>
    </p:spTree>
    <p:extLst>
      <p:ext uri="{BB962C8B-B14F-4D97-AF65-F5344CB8AC3E}">
        <p14:creationId xmlns:p14="http://schemas.microsoft.com/office/powerpoint/2010/main" val="2149356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29BCB-69A4-21D9-7303-9FD74C47EC7B}"/>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62787A-372B-21A8-7170-D35C6C1DBC8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C51854A-1122-98A2-4075-6975F04001C1}"/>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6D0278-6DFC-AD97-D5F3-37D947AFC6A5}"/>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B3D964D-A97E-83D0-CC5D-1E295FBF8414}"/>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787F71-D0A6-7542-8D05-559F9C2D187A}"/>
              </a:ext>
            </a:extLst>
          </p:cNvPr>
          <p:cNvSpPr>
            <a:spLocks noGrp="1"/>
          </p:cNvSpPr>
          <p:nvPr>
            <p:ph type="dt" sz="half" idx="10"/>
          </p:nvPr>
        </p:nvSpPr>
        <p:spPr/>
        <p:txBody>
          <a:bodyPr/>
          <a:lstStyle/>
          <a:p>
            <a:fld id="{3F6E27FE-97F2-4754-9752-86EB72261F87}" type="datetimeFigureOut">
              <a:rPr lang="en-US" smtClean="0"/>
              <a:t>7/17/2024</a:t>
            </a:fld>
            <a:endParaRPr lang="en-US" dirty="0"/>
          </a:p>
        </p:txBody>
      </p:sp>
      <p:sp>
        <p:nvSpPr>
          <p:cNvPr id="8" name="Footer Placeholder 7">
            <a:extLst>
              <a:ext uri="{FF2B5EF4-FFF2-40B4-BE49-F238E27FC236}">
                <a16:creationId xmlns:a16="http://schemas.microsoft.com/office/drawing/2014/main" id="{8E53135B-7A68-172D-CA3A-671BDF8B573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7E1A983-059B-C3D9-8553-7E818EA750A2}"/>
              </a:ext>
            </a:extLst>
          </p:cNvPr>
          <p:cNvSpPr>
            <a:spLocks noGrp="1"/>
          </p:cNvSpPr>
          <p:nvPr>
            <p:ph type="sldNum" sz="quarter" idx="12"/>
          </p:nvPr>
        </p:nvSpPr>
        <p:spPr/>
        <p:txBody>
          <a:bodyPr/>
          <a:lstStyle/>
          <a:p>
            <a:fld id="{B694220E-3980-4392-8AF8-28F9BF00C383}" type="slidenum">
              <a:rPr lang="en-US" smtClean="0"/>
              <a:t>‹#›</a:t>
            </a:fld>
            <a:endParaRPr lang="en-US" dirty="0"/>
          </a:p>
        </p:txBody>
      </p:sp>
    </p:spTree>
    <p:extLst>
      <p:ext uri="{BB962C8B-B14F-4D97-AF65-F5344CB8AC3E}">
        <p14:creationId xmlns:p14="http://schemas.microsoft.com/office/powerpoint/2010/main" val="737760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F9A26-DF0B-0695-C48E-1B774EB810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EBE6B4-48D3-D143-CC07-12726FCA81AE}"/>
              </a:ext>
            </a:extLst>
          </p:cNvPr>
          <p:cNvSpPr>
            <a:spLocks noGrp="1"/>
          </p:cNvSpPr>
          <p:nvPr>
            <p:ph type="dt" sz="half" idx="10"/>
          </p:nvPr>
        </p:nvSpPr>
        <p:spPr/>
        <p:txBody>
          <a:bodyPr/>
          <a:lstStyle/>
          <a:p>
            <a:fld id="{3F6E27FE-97F2-4754-9752-86EB72261F87}" type="datetimeFigureOut">
              <a:rPr lang="en-US" smtClean="0"/>
              <a:t>7/17/2024</a:t>
            </a:fld>
            <a:endParaRPr lang="en-US" dirty="0"/>
          </a:p>
        </p:txBody>
      </p:sp>
      <p:sp>
        <p:nvSpPr>
          <p:cNvPr id="4" name="Footer Placeholder 3">
            <a:extLst>
              <a:ext uri="{FF2B5EF4-FFF2-40B4-BE49-F238E27FC236}">
                <a16:creationId xmlns:a16="http://schemas.microsoft.com/office/drawing/2014/main" id="{DE8B85B2-ABEF-CDB2-A069-942FD0F11A3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13DCEC6-880E-5763-4E0D-F90E601B46D4}"/>
              </a:ext>
            </a:extLst>
          </p:cNvPr>
          <p:cNvSpPr>
            <a:spLocks noGrp="1"/>
          </p:cNvSpPr>
          <p:nvPr>
            <p:ph type="sldNum" sz="quarter" idx="12"/>
          </p:nvPr>
        </p:nvSpPr>
        <p:spPr/>
        <p:txBody>
          <a:bodyPr/>
          <a:lstStyle/>
          <a:p>
            <a:fld id="{B694220E-3980-4392-8AF8-28F9BF00C383}" type="slidenum">
              <a:rPr lang="en-US" smtClean="0"/>
              <a:t>‹#›</a:t>
            </a:fld>
            <a:endParaRPr lang="en-US" dirty="0"/>
          </a:p>
        </p:txBody>
      </p:sp>
    </p:spTree>
    <p:extLst>
      <p:ext uri="{BB962C8B-B14F-4D97-AF65-F5344CB8AC3E}">
        <p14:creationId xmlns:p14="http://schemas.microsoft.com/office/powerpoint/2010/main" val="1866013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342F5-C41B-2374-1F2C-088140345B1D}"/>
              </a:ext>
            </a:extLst>
          </p:cNvPr>
          <p:cNvSpPr>
            <a:spLocks noGrp="1"/>
          </p:cNvSpPr>
          <p:nvPr>
            <p:ph type="dt" sz="half" idx="10"/>
          </p:nvPr>
        </p:nvSpPr>
        <p:spPr/>
        <p:txBody>
          <a:bodyPr/>
          <a:lstStyle/>
          <a:p>
            <a:fld id="{3F6E27FE-97F2-4754-9752-86EB72261F87}" type="datetimeFigureOut">
              <a:rPr lang="en-US" smtClean="0"/>
              <a:t>7/17/2024</a:t>
            </a:fld>
            <a:endParaRPr lang="en-US" dirty="0"/>
          </a:p>
        </p:txBody>
      </p:sp>
      <p:sp>
        <p:nvSpPr>
          <p:cNvPr id="3" name="Footer Placeholder 2">
            <a:extLst>
              <a:ext uri="{FF2B5EF4-FFF2-40B4-BE49-F238E27FC236}">
                <a16:creationId xmlns:a16="http://schemas.microsoft.com/office/drawing/2014/main" id="{B8EBABCF-DE9B-99F9-CFC7-7E7AF36E860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0460540-5BB6-51E9-8744-A326830C36C3}"/>
              </a:ext>
            </a:extLst>
          </p:cNvPr>
          <p:cNvSpPr>
            <a:spLocks noGrp="1"/>
          </p:cNvSpPr>
          <p:nvPr>
            <p:ph type="sldNum" sz="quarter" idx="12"/>
          </p:nvPr>
        </p:nvSpPr>
        <p:spPr/>
        <p:txBody>
          <a:bodyPr/>
          <a:lstStyle/>
          <a:p>
            <a:fld id="{B694220E-3980-4392-8AF8-28F9BF00C383}" type="slidenum">
              <a:rPr lang="en-US" smtClean="0"/>
              <a:t>‹#›</a:t>
            </a:fld>
            <a:endParaRPr lang="en-US" dirty="0"/>
          </a:p>
        </p:txBody>
      </p:sp>
    </p:spTree>
    <p:extLst>
      <p:ext uri="{BB962C8B-B14F-4D97-AF65-F5344CB8AC3E}">
        <p14:creationId xmlns:p14="http://schemas.microsoft.com/office/powerpoint/2010/main" val="39331888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B13D1-13E1-CF47-0D55-DB1557ED361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C1FF117-CA2C-BD68-4CC3-F3903AA4960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1589DA-4412-9839-18B0-38190223EA8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7FB72A9-E4F4-6341-9369-4E7DD20F2B19}"/>
              </a:ext>
            </a:extLst>
          </p:cNvPr>
          <p:cNvSpPr>
            <a:spLocks noGrp="1"/>
          </p:cNvSpPr>
          <p:nvPr>
            <p:ph type="dt" sz="half" idx="10"/>
          </p:nvPr>
        </p:nvSpPr>
        <p:spPr/>
        <p:txBody>
          <a:bodyPr/>
          <a:lstStyle/>
          <a:p>
            <a:fld id="{3F6E27FE-97F2-4754-9752-86EB72261F87}" type="datetimeFigureOut">
              <a:rPr lang="en-US" smtClean="0"/>
              <a:t>7/17/2024</a:t>
            </a:fld>
            <a:endParaRPr lang="en-US" dirty="0"/>
          </a:p>
        </p:txBody>
      </p:sp>
      <p:sp>
        <p:nvSpPr>
          <p:cNvPr id="6" name="Footer Placeholder 5">
            <a:extLst>
              <a:ext uri="{FF2B5EF4-FFF2-40B4-BE49-F238E27FC236}">
                <a16:creationId xmlns:a16="http://schemas.microsoft.com/office/drawing/2014/main" id="{BF7DD40B-D857-625F-12DD-1455BB976B0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DEE1D7B-98EA-383C-2635-B375C322BFD1}"/>
              </a:ext>
            </a:extLst>
          </p:cNvPr>
          <p:cNvSpPr>
            <a:spLocks noGrp="1"/>
          </p:cNvSpPr>
          <p:nvPr>
            <p:ph type="sldNum" sz="quarter" idx="12"/>
          </p:nvPr>
        </p:nvSpPr>
        <p:spPr/>
        <p:txBody>
          <a:bodyPr/>
          <a:lstStyle/>
          <a:p>
            <a:fld id="{B694220E-3980-4392-8AF8-28F9BF00C383}" type="slidenum">
              <a:rPr lang="en-US" smtClean="0"/>
              <a:t>‹#›</a:t>
            </a:fld>
            <a:endParaRPr lang="en-US" dirty="0"/>
          </a:p>
        </p:txBody>
      </p:sp>
    </p:spTree>
    <p:extLst>
      <p:ext uri="{BB962C8B-B14F-4D97-AF65-F5344CB8AC3E}">
        <p14:creationId xmlns:p14="http://schemas.microsoft.com/office/powerpoint/2010/main" val="689292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AAA5E-674D-8DDE-85A4-5F968A51434C}"/>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4E7F2E5-5F7B-BDE4-B269-061A298D099C}"/>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5FB7D552-1BA0-8F61-1326-06299EA04C1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1A388E2-272F-6B36-5D1C-71229C8AA80E}"/>
              </a:ext>
            </a:extLst>
          </p:cNvPr>
          <p:cNvSpPr>
            <a:spLocks noGrp="1"/>
          </p:cNvSpPr>
          <p:nvPr>
            <p:ph type="dt" sz="half" idx="10"/>
          </p:nvPr>
        </p:nvSpPr>
        <p:spPr/>
        <p:txBody>
          <a:bodyPr/>
          <a:lstStyle/>
          <a:p>
            <a:fld id="{3F6E27FE-97F2-4754-9752-86EB72261F87}" type="datetimeFigureOut">
              <a:rPr lang="en-US" smtClean="0"/>
              <a:t>7/17/2024</a:t>
            </a:fld>
            <a:endParaRPr lang="en-US" dirty="0"/>
          </a:p>
        </p:txBody>
      </p:sp>
      <p:sp>
        <p:nvSpPr>
          <p:cNvPr id="6" name="Footer Placeholder 5">
            <a:extLst>
              <a:ext uri="{FF2B5EF4-FFF2-40B4-BE49-F238E27FC236}">
                <a16:creationId xmlns:a16="http://schemas.microsoft.com/office/drawing/2014/main" id="{DFA68C6F-B688-73B6-0231-EB109B50535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7407675-36BA-FA35-5B33-6812009BF3A3}"/>
              </a:ext>
            </a:extLst>
          </p:cNvPr>
          <p:cNvSpPr>
            <a:spLocks noGrp="1"/>
          </p:cNvSpPr>
          <p:nvPr>
            <p:ph type="sldNum" sz="quarter" idx="12"/>
          </p:nvPr>
        </p:nvSpPr>
        <p:spPr/>
        <p:txBody>
          <a:bodyPr/>
          <a:lstStyle/>
          <a:p>
            <a:fld id="{B694220E-3980-4392-8AF8-28F9BF00C383}" type="slidenum">
              <a:rPr lang="en-US" smtClean="0"/>
              <a:t>‹#›</a:t>
            </a:fld>
            <a:endParaRPr lang="en-US" dirty="0"/>
          </a:p>
        </p:txBody>
      </p:sp>
    </p:spTree>
    <p:extLst>
      <p:ext uri="{BB962C8B-B14F-4D97-AF65-F5344CB8AC3E}">
        <p14:creationId xmlns:p14="http://schemas.microsoft.com/office/powerpoint/2010/main" val="708277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196C3-E6DD-6795-C96D-5FC286DF2C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08511B-4BF0-CCBD-80EC-A4540B6910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D30FD2-B1C1-8DDA-B24F-1EE11EA73D03}"/>
              </a:ext>
            </a:extLst>
          </p:cNvPr>
          <p:cNvSpPr>
            <a:spLocks noGrp="1"/>
          </p:cNvSpPr>
          <p:nvPr>
            <p:ph type="dt" sz="half" idx="10"/>
          </p:nvPr>
        </p:nvSpPr>
        <p:spPr/>
        <p:txBody>
          <a:bodyPr/>
          <a:lstStyle/>
          <a:p>
            <a:fld id="{3F6E27FE-97F2-4754-9752-86EB72261F87}" type="datetimeFigureOut">
              <a:rPr lang="en-US" smtClean="0"/>
              <a:t>7/17/2024</a:t>
            </a:fld>
            <a:endParaRPr lang="en-US" dirty="0"/>
          </a:p>
        </p:txBody>
      </p:sp>
      <p:sp>
        <p:nvSpPr>
          <p:cNvPr id="5" name="Footer Placeholder 4">
            <a:extLst>
              <a:ext uri="{FF2B5EF4-FFF2-40B4-BE49-F238E27FC236}">
                <a16:creationId xmlns:a16="http://schemas.microsoft.com/office/drawing/2014/main" id="{E9EEC7CC-7485-0DAC-689C-0EB9D1DD013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2E1819-B921-0646-F5AF-04F2E2E47C1F}"/>
              </a:ext>
            </a:extLst>
          </p:cNvPr>
          <p:cNvSpPr>
            <a:spLocks noGrp="1"/>
          </p:cNvSpPr>
          <p:nvPr>
            <p:ph type="sldNum" sz="quarter" idx="12"/>
          </p:nvPr>
        </p:nvSpPr>
        <p:spPr/>
        <p:txBody>
          <a:bodyPr/>
          <a:lstStyle/>
          <a:p>
            <a:fld id="{B694220E-3980-4392-8AF8-28F9BF00C383}" type="slidenum">
              <a:rPr lang="en-US" smtClean="0"/>
              <a:t>‹#›</a:t>
            </a:fld>
            <a:endParaRPr lang="en-US" dirty="0"/>
          </a:p>
        </p:txBody>
      </p:sp>
    </p:spTree>
    <p:extLst>
      <p:ext uri="{BB962C8B-B14F-4D97-AF65-F5344CB8AC3E}">
        <p14:creationId xmlns:p14="http://schemas.microsoft.com/office/powerpoint/2010/main" val="242400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FB9FFE-0647-4720-7FD4-D0235F598BA6}"/>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174189-5358-8C45-5587-AAF5B14D935B}"/>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F6B67D-C5AE-5521-A6DF-3017E07A7FAC}"/>
              </a:ext>
            </a:extLst>
          </p:cNvPr>
          <p:cNvSpPr>
            <a:spLocks noGrp="1"/>
          </p:cNvSpPr>
          <p:nvPr>
            <p:ph type="dt" sz="half" idx="10"/>
          </p:nvPr>
        </p:nvSpPr>
        <p:spPr/>
        <p:txBody>
          <a:bodyPr/>
          <a:lstStyle/>
          <a:p>
            <a:fld id="{3F6E27FE-97F2-4754-9752-86EB72261F87}" type="datetimeFigureOut">
              <a:rPr lang="en-US" smtClean="0"/>
              <a:t>7/17/2024</a:t>
            </a:fld>
            <a:endParaRPr lang="en-US" dirty="0"/>
          </a:p>
        </p:txBody>
      </p:sp>
      <p:sp>
        <p:nvSpPr>
          <p:cNvPr id="5" name="Footer Placeholder 4">
            <a:extLst>
              <a:ext uri="{FF2B5EF4-FFF2-40B4-BE49-F238E27FC236}">
                <a16:creationId xmlns:a16="http://schemas.microsoft.com/office/drawing/2014/main" id="{033EDED8-0C88-3AF8-B6E2-C96337899D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92E8B09-EC27-50EB-DC56-99C761BA1217}"/>
              </a:ext>
            </a:extLst>
          </p:cNvPr>
          <p:cNvSpPr>
            <a:spLocks noGrp="1"/>
          </p:cNvSpPr>
          <p:nvPr>
            <p:ph type="sldNum" sz="quarter" idx="12"/>
          </p:nvPr>
        </p:nvSpPr>
        <p:spPr/>
        <p:txBody>
          <a:bodyPr/>
          <a:lstStyle/>
          <a:p>
            <a:fld id="{B694220E-3980-4392-8AF8-28F9BF00C383}" type="slidenum">
              <a:rPr lang="en-US" smtClean="0"/>
              <a:t>‹#›</a:t>
            </a:fld>
            <a:endParaRPr lang="en-US" dirty="0"/>
          </a:p>
        </p:txBody>
      </p:sp>
    </p:spTree>
    <p:extLst>
      <p:ext uri="{BB962C8B-B14F-4D97-AF65-F5344CB8AC3E}">
        <p14:creationId xmlns:p14="http://schemas.microsoft.com/office/powerpoint/2010/main" val="3355166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White Grid">
    <p:spTree>
      <p:nvGrpSpPr>
        <p:cNvPr id="1" name=""/>
        <p:cNvGrpSpPr/>
        <p:nvPr/>
      </p:nvGrpSpPr>
      <p:grpSpPr>
        <a:xfrm>
          <a:off x="0" y="0"/>
          <a:ext cx="0" cy="0"/>
          <a:chOff x="0" y="0"/>
          <a:chExt cx="0" cy="0"/>
        </a:xfrm>
      </p:grpSpPr>
      <p:pic>
        <p:nvPicPr>
          <p:cNvPr id="18" name="Image" descr="Image"/>
          <p:cNvPicPr>
            <a:picLocks noChangeAspect="1"/>
          </p:cNvPicPr>
          <p:nvPr/>
        </p:nvPicPr>
        <p:blipFill>
          <a:blip r:embed="rId2">
            <a:alphaModFix amt="60000"/>
          </a:blip>
          <a:stretch>
            <a:fillRect/>
          </a:stretch>
        </p:blipFill>
        <p:spPr>
          <a:xfrm>
            <a:off x="0" y="1"/>
            <a:ext cx="9144000" cy="6858001"/>
          </a:xfrm>
          <a:prstGeom prst="rect">
            <a:avLst/>
          </a:prstGeom>
          <a:ln w="12700">
            <a:miter lim="400000"/>
          </a:ln>
        </p:spPr>
      </p:pic>
      <p:pic>
        <p:nvPicPr>
          <p:cNvPr id="19" name="Grid - Transparent.png" descr="Grid - Transparent.png"/>
          <p:cNvPicPr>
            <a:picLocks noChangeAspect="1"/>
          </p:cNvPicPr>
          <p:nvPr/>
        </p:nvPicPr>
        <p:blipFill>
          <a:blip r:embed="rId3">
            <a:alphaModFix amt="9652"/>
          </a:blip>
          <a:srcRect l="3091" t="41527" r="8447" b="8712"/>
          <a:stretch>
            <a:fillRect/>
          </a:stretch>
        </p:blipFill>
        <p:spPr>
          <a:xfrm>
            <a:off x="0" y="2242"/>
            <a:ext cx="9144000" cy="6858001"/>
          </a:xfrm>
          <a:prstGeom prst="rect">
            <a:avLst/>
          </a:prstGeom>
          <a:ln w="12700">
            <a:miter lim="400000"/>
          </a:ln>
        </p:spPr>
      </p:pic>
      <p:sp>
        <p:nvSpPr>
          <p:cNvPr id="20" name="Slide Number"/>
          <p:cNvSpPr txBox="1">
            <a:spLocks noGrp="1"/>
          </p:cNvSpPr>
          <p:nvPr>
            <p:ph type="sldNum" sz="quarter" idx="2"/>
          </p:nvPr>
        </p:nvSpPr>
        <p:spPr>
          <a:xfrm>
            <a:off x="6553200" y="6126481"/>
            <a:ext cx="2133600" cy="459741"/>
          </a:xfrm>
          <a:prstGeom prst="rect">
            <a:avLst/>
          </a:prstGeom>
          <a:ln w="25400"/>
        </p:spPr>
        <p:txBody>
          <a:bodyPr lIns="91439" tIns="91439" rIns="91439" bIns="91439" anchor="ctr"/>
          <a:lstStyle>
            <a:lvl1pPr algn="l" defTabSz="685800">
              <a:lnSpc>
                <a:spcPct val="90000"/>
              </a:lnSpc>
              <a:spcBef>
                <a:spcPts val="750"/>
              </a:spcBef>
              <a:defRPr sz="1800">
                <a:solidFill>
                  <a:schemeClr val="accent2"/>
                </a:solidFill>
                <a:latin typeface="+mn-lt"/>
                <a:ea typeface="+mn-ea"/>
                <a:cs typeface="+mn-cs"/>
                <a:sym typeface="Helvetica"/>
              </a:defRPr>
            </a:lvl1pPr>
          </a:lstStyle>
          <a:p>
            <a:fld id="{86CB4B4D-7CA3-9044-876B-883B54F8677D}" type="slidenum">
              <a:t>‹#›</a:t>
            </a:fld>
            <a:endParaRPr dirty="0"/>
          </a:p>
        </p:txBody>
      </p:sp>
    </p:spTree>
    <p:extLst>
      <p:ext uri="{BB962C8B-B14F-4D97-AF65-F5344CB8AC3E}">
        <p14:creationId xmlns:p14="http://schemas.microsoft.com/office/powerpoint/2010/main" val="168725484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7/17/2024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7/17/2024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7/17/2024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7/17/2024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7/17/2024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5"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C10805-3364-C9EC-3A70-645C46BA99B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05F815-4CDD-6423-C0F1-F81740811B4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CE8FA6-3C94-6C7F-801F-412777DFEB7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F6E27FE-97F2-4754-9752-86EB72261F87}" type="datetimeFigureOut">
              <a:rPr lang="en-US" smtClean="0"/>
              <a:t>7/17/2024</a:t>
            </a:fld>
            <a:endParaRPr lang="en-US" dirty="0"/>
          </a:p>
        </p:txBody>
      </p:sp>
      <p:sp>
        <p:nvSpPr>
          <p:cNvPr id="5" name="Footer Placeholder 4">
            <a:extLst>
              <a:ext uri="{FF2B5EF4-FFF2-40B4-BE49-F238E27FC236}">
                <a16:creationId xmlns:a16="http://schemas.microsoft.com/office/drawing/2014/main" id="{0B1561B7-D91B-843F-2778-F4A91DDD22E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A14D0F5-16F0-7A16-E89F-10BA593A8531}"/>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94220E-3980-4392-8AF8-28F9BF00C383}" type="slidenum">
              <a:rPr lang="en-US" smtClean="0"/>
              <a:t>‹#›</a:t>
            </a:fld>
            <a:endParaRPr lang="en-US" dirty="0"/>
          </a:p>
        </p:txBody>
      </p:sp>
    </p:spTree>
    <p:extLst>
      <p:ext uri="{BB962C8B-B14F-4D97-AF65-F5344CB8AC3E}">
        <p14:creationId xmlns:p14="http://schemas.microsoft.com/office/powerpoint/2010/main" val="355088406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nwie.net/Nationwide/NW_CypressTestFramework" TargetMode="External"/><Relationship Id="rId2" Type="http://schemas.openxmlformats.org/officeDocument/2006/relationships/hyperlink" Target="https://onyourside.sharepoint.com/:w:/r/sites/EDS/EDS-INTERSTELLAR/SharedDocuments/Testing/Automation/Cypress/Cypress%20Installation.docx?d=wcb43aeee18cb46bd826e537f7680c1e5&amp;csf=1&amp;web=1&amp;e=uAld5L" TargetMode="External"/><Relationship Id="rId1" Type="http://schemas.openxmlformats.org/officeDocument/2006/relationships/slideLayout" Target="../slideLayouts/slideLayout2.xml"/><Relationship Id="rId5" Type="http://schemas.openxmlformats.org/officeDocument/2006/relationships/hyperlink" Target="https://www.youtube.com/watch?v=Ja1iN0IrtwU" TargetMode="External"/><Relationship Id="rId4" Type="http://schemas.openxmlformats.org/officeDocument/2006/relationships/hyperlink" Target="https://app.pluralsight.com/search/?q=cypress&amp;type=conference%2Cvideo-course%2Cinteractive-course%2Clab%2Cpath%2Cproject%2Cskilliq&amp;m_sort=relevance&amp;query_id=ae359e2c-fe4b-4751-b2c5-cbd19aa258a6&amp;is_auto_suggested=true&amp;source=autocomplet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Verdana" panose="020B0604030504040204" pitchFamily="34" charset="0"/>
                <a:ea typeface="Verdana" panose="020B0604030504040204" pitchFamily="34" charset="0"/>
              </a:rPr>
              <a:t>Automation Tool Assessment and </a:t>
            </a:r>
            <a:r>
              <a:rPr dirty="0">
                <a:latin typeface="Verdana" panose="020B0604030504040204" pitchFamily="34" charset="0"/>
                <a:ea typeface="Verdana" panose="020B0604030504040204" pitchFamily="34" charset="0"/>
              </a:rPr>
              <a:t>Cypress </a:t>
            </a:r>
            <a:r>
              <a:rPr lang="en-US" dirty="0">
                <a:latin typeface="Verdana" panose="020B0604030504040204" pitchFamily="34" charset="0"/>
                <a:ea typeface="Verdana" panose="020B0604030504040204" pitchFamily="34" charset="0"/>
              </a:rPr>
              <a:t>Framework</a:t>
            </a:r>
            <a:endParaRPr dirty="0">
              <a:latin typeface="Verdana" panose="020B0604030504040204" pitchFamily="34" charset="0"/>
              <a:ea typeface="Verdana" panose="020B0604030504040204" pitchFamily="34" charset="0"/>
            </a:endParaRPr>
          </a:p>
        </p:txBody>
      </p:sp>
      <p:sp>
        <p:nvSpPr>
          <p:cNvPr id="3" name="Subtitle 2"/>
          <p:cNvSpPr>
            <a:spLocks noGrp="1"/>
          </p:cNvSpPr>
          <p:nvPr>
            <p:ph type="subTitle" idx="1"/>
          </p:nvPr>
        </p:nvSpPr>
        <p:spPr>
          <a:xfrm>
            <a:off x="1371600" y="3902291"/>
            <a:ext cx="6085643" cy="554299"/>
          </a:xfrm>
        </p:spPr>
        <p:txBody>
          <a:bodyPr>
            <a:normAutofit/>
          </a:bodyPr>
          <a:lstStyle/>
          <a:p>
            <a:r>
              <a:rPr lang="en-US" sz="2000" dirty="0">
                <a:solidFill>
                  <a:srgbClr val="4D5660"/>
                </a:solidFill>
                <a:latin typeface="Verdana" panose="020B0604030504040204" pitchFamily="34" charset="0"/>
                <a:ea typeface="Verdana" panose="020B0604030504040204" pitchFamily="34" charset="0"/>
              </a:rPr>
              <a:t>19-July-2024</a:t>
            </a:r>
            <a:endParaRPr sz="2000" dirty="0">
              <a:latin typeface="Verdana" panose="020B0604030504040204" pitchFamily="34" charset="0"/>
              <a:ea typeface="Verdan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206061"/>
          </a:xfrm>
        </p:spPr>
        <p:txBody>
          <a:bodyPr>
            <a:normAutofit/>
          </a:bodyPr>
          <a:lstStyle/>
          <a:p>
            <a:pPr algn="ctr"/>
            <a:r>
              <a:rPr lang="en-US" sz="3000" dirty="0">
                <a:latin typeface="Verdana" panose="020B0604030504040204" pitchFamily="34" charset="0"/>
                <a:ea typeface="Verdana" panose="020B0604030504040204" pitchFamily="34" charset="0"/>
              </a:rPr>
              <a:t>Automation Framework using Cypress</a:t>
            </a:r>
            <a:endParaRPr sz="3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581319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 name="Rectangle: Rounded Corners 1080">
            <a:extLst>
              <a:ext uri="{FF2B5EF4-FFF2-40B4-BE49-F238E27FC236}">
                <a16:creationId xmlns:a16="http://schemas.microsoft.com/office/drawing/2014/main" id="{BF4D13AB-EBA2-F2F0-B875-1FDD9B07DD54}"/>
              </a:ext>
            </a:extLst>
          </p:cNvPr>
          <p:cNvSpPr/>
          <p:nvPr/>
        </p:nvSpPr>
        <p:spPr>
          <a:xfrm>
            <a:off x="792957" y="283381"/>
            <a:ext cx="7353803" cy="31538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00" dirty="0">
                <a:solidFill>
                  <a:schemeClr val="tx1"/>
                </a:solidFill>
                <a:latin typeface="Verdana" panose="020B0604030504040204" pitchFamily="34" charset="0"/>
                <a:ea typeface="Verdana" panose="020B0604030504040204" pitchFamily="34" charset="0"/>
              </a:rPr>
              <a:t>Cypress Automation Framework- Architecture Diagram</a:t>
            </a:r>
          </a:p>
        </p:txBody>
      </p:sp>
      <p:sp>
        <p:nvSpPr>
          <p:cNvPr id="24" name="Rectangle: Rounded Corners 23">
            <a:extLst>
              <a:ext uri="{FF2B5EF4-FFF2-40B4-BE49-F238E27FC236}">
                <a16:creationId xmlns:a16="http://schemas.microsoft.com/office/drawing/2014/main" id="{DBCDB5D9-1642-1FDE-1ECF-6415242D0CD6}"/>
              </a:ext>
            </a:extLst>
          </p:cNvPr>
          <p:cNvSpPr/>
          <p:nvPr/>
        </p:nvSpPr>
        <p:spPr>
          <a:xfrm>
            <a:off x="2285017" y="1857262"/>
            <a:ext cx="4450556" cy="55644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black"/>
              </a:solidFill>
              <a:latin typeface="Calibri" panose="020F0502020204030204"/>
            </a:endParaRPr>
          </a:p>
        </p:txBody>
      </p:sp>
      <p:sp>
        <p:nvSpPr>
          <p:cNvPr id="25" name="Flowchart: Terminator 24">
            <a:extLst>
              <a:ext uri="{FF2B5EF4-FFF2-40B4-BE49-F238E27FC236}">
                <a16:creationId xmlns:a16="http://schemas.microsoft.com/office/drawing/2014/main" id="{129F695C-9033-51B3-C1DB-BE3CA0EA0BC5}"/>
              </a:ext>
            </a:extLst>
          </p:cNvPr>
          <p:cNvSpPr/>
          <p:nvPr/>
        </p:nvSpPr>
        <p:spPr>
          <a:xfrm>
            <a:off x="4001381" y="1137062"/>
            <a:ext cx="991981" cy="303610"/>
          </a:xfrm>
          <a:prstGeom prst="flowChartTermina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900" dirty="0">
                <a:solidFill>
                  <a:schemeClr val="tx1"/>
                </a:solidFill>
                <a:latin typeface="Calibri" panose="020F0502020204030204"/>
              </a:rPr>
              <a:t>Run Scripts (runner.js)</a:t>
            </a:r>
          </a:p>
        </p:txBody>
      </p:sp>
      <p:sp>
        <p:nvSpPr>
          <p:cNvPr id="30" name="Rectangle: Rounded Corners 29">
            <a:extLst>
              <a:ext uri="{FF2B5EF4-FFF2-40B4-BE49-F238E27FC236}">
                <a16:creationId xmlns:a16="http://schemas.microsoft.com/office/drawing/2014/main" id="{F6BCCE72-C0F4-0921-4B8A-5EAA4BFB5C89}"/>
              </a:ext>
            </a:extLst>
          </p:cNvPr>
          <p:cNvSpPr/>
          <p:nvPr/>
        </p:nvSpPr>
        <p:spPr>
          <a:xfrm>
            <a:off x="2280487" y="2658199"/>
            <a:ext cx="4450556" cy="96941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black"/>
              </a:solidFill>
              <a:latin typeface="Calibri" panose="020F0502020204030204"/>
            </a:endParaRPr>
          </a:p>
        </p:txBody>
      </p:sp>
      <p:sp>
        <p:nvSpPr>
          <p:cNvPr id="31" name="Rectangle: Rounded Corners 30">
            <a:extLst>
              <a:ext uri="{FF2B5EF4-FFF2-40B4-BE49-F238E27FC236}">
                <a16:creationId xmlns:a16="http://schemas.microsoft.com/office/drawing/2014/main" id="{9674C2BB-9F0F-B2E8-4508-D59781378AB3}"/>
              </a:ext>
            </a:extLst>
          </p:cNvPr>
          <p:cNvSpPr/>
          <p:nvPr/>
        </p:nvSpPr>
        <p:spPr>
          <a:xfrm>
            <a:off x="2529593" y="3950130"/>
            <a:ext cx="3873852" cy="78702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black"/>
              </a:solidFill>
              <a:latin typeface="Calibri" panose="020F0502020204030204"/>
            </a:endParaRPr>
          </a:p>
        </p:txBody>
      </p:sp>
      <p:sp>
        <p:nvSpPr>
          <p:cNvPr id="36" name="Rectangle 35">
            <a:extLst>
              <a:ext uri="{FF2B5EF4-FFF2-40B4-BE49-F238E27FC236}">
                <a16:creationId xmlns:a16="http://schemas.microsoft.com/office/drawing/2014/main" id="{813C0BF4-339F-1EAA-9D85-E6BA6F0B2F42}"/>
              </a:ext>
            </a:extLst>
          </p:cNvPr>
          <p:cNvSpPr/>
          <p:nvPr/>
        </p:nvSpPr>
        <p:spPr>
          <a:xfrm>
            <a:off x="2481469" y="2702835"/>
            <a:ext cx="1337324" cy="839161"/>
          </a:xfrm>
          <a:prstGeom prst="rect">
            <a:avLst/>
          </a:prstGeom>
          <a:solidFill>
            <a:srgbClr val="779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34" name="Flowchart: Terminator 33">
            <a:extLst>
              <a:ext uri="{FF2B5EF4-FFF2-40B4-BE49-F238E27FC236}">
                <a16:creationId xmlns:a16="http://schemas.microsoft.com/office/drawing/2014/main" id="{67A19C3B-3D2D-5511-3B82-4091C15F6708}"/>
              </a:ext>
            </a:extLst>
          </p:cNvPr>
          <p:cNvSpPr/>
          <p:nvPr/>
        </p:nvSpPr>
        <p:spPr>
          <a:xfrm>
            <a:off x="2496727" y="2721471"/>
            <a:ext cx="1283746" cy="218826"/>
          </a:xfrm>
          <a:prstGeom prst="flowChartTerminator">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900" b="1" dirty="0">
                <a:solidFill>
                  <a:prstClr val="black"/>
                </a:solidFill>
                <a:latin typeface="Calibri" panose="020F0502020204030204"/>
              </a:rPr>
              <a:t>Input Test Data</a:t>
            </a:r>
          </a:p>
        </p:txBody>
      </p:sp>
      <p:sp>
        <p:nvSpPr>
          <p:cNvPr id="37" name="Rectangle 36">
            <a:extLst>
              <a:ext uri="{FF2B5EF4-FFF2-40B4-BE49-F238E27FC236}">
                <a16:creationId xmlns:a16="http://schemas.microsoft.com/office/drawing/2014/main" id="{7CB39151-C7CD-E4DF-0612-2B1E8EB2A6C7}"/>
              </a:ext>
            </a:extLst>
          </p:cNvPr>
          <p:cNvSpPr/>
          <p:nvPr/>
        </p:nvSpPr>
        <p:spPr>
          <a:xfrm>
            <a:off x="3904269" y="2709104"/>
            <a:ext cx="1283746" cy="832892"/>
          </a:xfrm>
          <a:prstGeom prst="rect">
            <a:avLst/>
          </a:prstGeom>
          <a:solidFill>
            <a:srgbClr val="779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38" name="Rectangle 37">
            <a:extLst>
              <a:ext uri="{FF2B5EF4-FFF2-40B4-BE49-F238E27FC236}">
                <a16:creationId xmlns:a16="http://schemas.microsoft.com/office/drawing/2014/main" id="{DD5ECC50-A63D-9F9D-4236-AF72D1EF9C86}"/>
              </a:ext>
            </a:extLst>
          </p:cNvPr>
          <p:cNvSpPr/>
          <p:nvPr/>
        </p:nvSpPr>
        <p:spPr>
          <a:xfrm>
            <a:off x="5293601" y="2702835"/>
            <a:ext cx="1283746" cy="832893"/>
          </a:xfrm>
          <a:prstGeom prst="rect">
            <a:avLst/>
          </a:prstGeom>
          <a:solidFill>
            <a:srgbClr val="779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33" name="Flowchart: Terminator 32">
            <a:extLst>
              <a:ext uri="{FF2B5EF4-FFF2-40B4-BE49-F238E27FC236}">
                <a16:creationId xmlns:a16="http://schemas.microsoft.com/office/drawing/2014/main" id="{007FABF0-7B9A-47B1-F02C-D62E49011E57}"/>
              </a:ext>
            </a:extLst>
          </p:cNvPr>
          <p:cNvSpPr/>
          <p:nvPr/>
        </p:nvSpPr>
        <p:spPr>
          <a:xfrm>
            <a:off x="3923453" y="2702835"/>
            <a:ext cx="1249211" cy="218826"/>
          </a:xfrm>
          <a:prstGeom prst="flowChartTerminator">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900" b="1" dirty="0">
                <a:solidFill>
                  <a:prstClr val="black"/>
                </a:solidFill>
                <a:latin typeface="Calibri" panose="020F0502020204030204"/>
              </a:rPr>
              <a:t>Object Repository</a:t>
            </a:r>
          </a:p>
        </p:txBody>
      </p:sp>
      <p:sp>
        <p:nvSpPr>
          <p:cNvPr id="32" name="Flowchart: Terminator 31">
            <a:extLst>
              <a:ext uri="{FF2B5EF4-FFF2-40B4-BE49-F238E27FC236}">
                <a16:creationId xmlns:a16="http://schemas.microsoft.com/office/drawing/2014/main" id="{BB4F4758-3202-CD1B-E9D9-6E7076F1B1EB}"/>
              </a:ext>
            </a:extLst>
          </p:cNvPr>
          <p:cNvSpPr/>
          <p:nvPr/>
        </p:nvSpPr>
        <p:spPr>
          <a:xfrm>
            <a:off x="5307236" y="2709104"/>
            <a:ext cx="1252380" cy="218827"/>
          </a:xfrm>
          <a:prstGeom prst="flowChartTerminator">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900" b="1" dirty="0">
                <a:solidFill>
                  <a:prstClr val="black"/>
                </a:solidFill>
                <a:latin typeface="Calibri" panose="020F0502020204030204"/>
              </a:rPr>
              <a:t>Reporting</a:t>
            </a:r>
          </a:p>
        </p:txBody>
      </p:sp>
      <p:sp>
        <p:nvSpPr>
          <p:cNvPr id="39" name="TextBox 38">
            <a:extLst>
              <a:ext uri="{FF2B5EF4-FFF2-40B4-BE49-F238E27FC236}">
                <a16:creationId xmlns:a16="http://schemas.microsoft.com/office/drawing/2014/main" id="{81F50295-2B6E-6051-39F6-F16DDED4998A}"/>
              </a:ext>
            </a:extLst>
          </p:cNvPr>
          <p:cNvSpPr txBox="1"/>
          <p:nvPr/>
        </p:nvSpPr>
        <p:spPr>
          <a:xfrm>
            <a:off x="3292286" y="3913156"/>
            <a:ext cx="2391111" cy="300082"/>
          </a:xfrm>
          <a:prstGeom prst="rect">
            <a:avLst/>
          </a:prstGeom>
          <a:noFill/>
        </p:spPr>
        <p:txBody>
          <a:bodyPr wrap="square" rtlCol="0">
            <a:spAutoFit/>
          </a:bodyPr>
          <a:lstStyle/>
          <a:p>
            <a:pPr algn="ctr" defTabSz="685800"/>
            <a:r>
              <a:rPr lang="en-US" sz="1350" b="1" dirty="0">
                <a:solidFill>
                  <a:prstClr val="black"/>
                </a:solidFill>
                <a:latin typeface="Calibri" panose="020F0502020204030204"/>
              </a:rPr>
              <a:t>Application Under Test (AUT)</a:t>
            </a:r>
          </a:p>
        </p:txBody>
      </p:sp>
      <p:pic>
        <p:nvPicPr>
          <p:cNvPr id="1034" name="Picture 10" descr="Cell phone - Free technology icons">
            <a:extLst>
              <a:ext uri="{FF2B5EF4-FFF2-40B4-BE49-F238E27FC236}">
                <a16:creationId xmlns:a16="http://schemas.microsoft.com/office/drawing/2014/main" id="{CF6BAF6E-D152-CF63-BB7B-1740A3F4D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9632" y="3064528"/>
            <a:ext cx="416639" cy="3492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ml - Free interface icons">
            <a:extLst>
              <a:ext uri="{FF2B5EF4-FFF2-40B4-BE49-F238E27FC236}">
                <a16:creationId xmlns:a16="http://schemas.microsoft.com/office/drawing/2014/main" id="{129522C3-9B81-53A4-9288-076CC3EAC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1826" y="3064389"/>
            <a:ext cx="424794" cy="36496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ew Edge, Firefox, Chrome '100' Updates Will Break Some Websites">
            <a:extLst>
              <a:ext uri="{FF2B5EF4-FFF2-40B4-BE49-F238E27FC236}">
                <a16:creationId xmlns:a16="http://schemas.microsoft.com/office/drawing/2014/main" id="{29F0AE6C-7B9C-F56F-FF41-CE6E139F9C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4483" y="4321447"/>
            <a:ext cx="1425568" cy="347391"/>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Rounded Corners 41">
            <a:extLst>
              <a:ext uri="{FF2B5EF4-FFF2-40B4-BE49-F238E27FC236}">
                <a16:creationId xmlns:a16="http://schemas.microsoft.com/office/drawing/2014/main" id="{94377D36-721C-1239-DC7D-3D732A08B260}"/>
              </a:ext>
            </a:extLst>
          </p:cNvPr>
          <p:cNvSpPr/>
          <p:nvPr/>
        </p:nvSpPr>
        <p:spPr>
          <a:xfrm>
            <a:off x="261128" y="876400"/>
            <a:ext cx="1401596" cy="38607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43" name="Rectangle: Rounded Corners 42">
            <a:extLst>
              <a:ext uri="{FF2B5EF4-FFF2-40B4-BE49-F238E27FC236}">
                <a16:creationId xmlns:a16="http://schemas.microsoft.com/office/drawing/2014/main" id="{C5C947D0-8C7B-CDBB-8722-1A8AAB1C50B7}"/>
              </a:ext>
            </a:extLst>
          </p:cNvPr>
          <p:cNvSpPr/>
          <p:nvPr/>
        </p:nvSpPr>
        <p:spPr>
          <a:xfrm>
            <a:off x="7384473" y="876398"/>
            <a:ext cx="1436032" cy="38607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Calibri" panose="020F0502020204030204"/>
            </a:endParaRPr>
          </a:p>
        </p:txBody>
      </p:sp>
      <p:sp>
        <p:nvSpPr>
          <p:cNvPr id="44" name="TextBox 43">
            <a:extLst>
              <a:ext uri="{FF2B5EF4-FFF2-40B4-BE49-F238E27FC236}">
                <a16:creationId xmlns:a16="http://schemas.microsoft.com/office/drawing/2014/main" id="{AEA3E51F-3F5A-E60D-D367-E42540A258B5}"/>
              </a:ext>
            </a:extLst>
          </p:cNvPr>
          <p:cNvSpPr txBox="1"/>
          <p:nvPr/>
        </p:nvSpPr>
        <p:spPr>
          <a:xfrm>
            <a:off x="328881" y="958086"/>
            <a:ext cx="1323151" cy="369332"/>
          </a:xfrm>
          <a:prstGeom prst="rect">
            <a:avLst/>
          </a:prstGeom>
          <a:noFill/>
        </p:spPr>
        <p:txBody>
          <a:bodyPr wrap="square" rtlCol="0">
            <a:spAutoFit/>
          </a:bodyPr>
          <a:lstStyle/>
          <a:p>
            <a:pPr algn="ctr" defTabSz="685800"/>
            <a:r>
              <a:rPr lang="en-US" sz="900" b="1" dirty="0">
                <a:solidFill>
                  <a:prstClr val="black"/>
                </a:solidFill>
                <a:latin typeface="Calibri" panose="020F0502020204030204"/>
              </a:rPr>
              <a:t>Continuous Integration (CI Servers)</a:t>
            </a:r>
          </a:p>
        </p:txBody>
      </p:sp>
      <p:sp>
        <p:nvSpPr>
          <p:cNvPr id="45" name="TextBox 44">
            <a:extLst>
              <a:ext uri="{FF2B5EF4-FFF2-40B4-BE49-F238E27FC236}">
                <a16:creationId xmlns:a16="http://schemas.microsoft.com/office/drawing/2014/main" id="{F7AAF35E-0753-F0ED-D813-09C6470F7445}"/>
              </a:ext>
            </a:extLst>
          </p:cNvPr>
          <p:cNvSpPr txBox="1"/>
          <p:nvPr/>
        </p:nvSpPr>
        <p:spPr>
          <a:xfrm>
            <a:off x="7415920" y="979403"/>
            <a:ext cx="1323151" cy="230832"/>
          </a:xfrm>
          <a:prstGeom prst="rect">
            <a:avLst/>
          </a:prstGeom>
          <a:noFill/>
        </p:spPr>
        <p:txBody>
          <a:bodyPr wrap="square" rtlCol="0">
            <a:spAutoFit/>
          </a:bodyPr>
          <a:lstStyle/>
          <a:p>
            <a:pPr algn="ctr" defTabSz="685800"/>
            <a:r>
              <a:rPr lang="en-US" sz="900" b="1" dirty="0">
                <a:solidFill>
                  <a:prstClr val="black"/>
                </a:solidFill>
                <a:latin typeface="Calibri" panose="020F0502020204030204"/>
              </a:rPr>
              <a:t>Test Management</a:t>
            </a:r>
          </a:p>
        </p:txBody>
      </p:sp>
      <p:sp>
        <p:nvSpPr>
          <p:cNvPr id="46" name="Flowchart: Terminator 45">
            <a:extLst>
              <a:ext uri="{FF2B5EF4-FFF2-40B4-BE49-F238E27FC236}">
                <a16:creationId xmlns:a16="http://schemas.microsoft.com/office/drawing/2014/main" id="{AD273133-E00B-8A52-B360-313572D96F46}"/>
              </a:ext>
            </a:extLst>
          </p:cNvPr>
          <p:cNvSpPr/>
          <p:nvPr/>
        </p:nvSpPr>
        <p:spPr>
          <a:xfrm>
            <a:off x="300351" y="1409104"/>
            <a:ext cx="1323151" cy="30361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900" dirty="0">
                <a:solidFill>
                  <a:prstClr val="white"/>
                </a:solidFill>
                <a:latin typeface="Calibri" panose="020F0502020204030204"/>
              </a:rPr>
              <a:t>Build</a:t>
            </a:r>
          </a:p>
        </p:txBody>
      </p:sp>
      <p:sp>
        <p:nvSpPr>
          <p:cNvPr id="47" name="Flowchart: Terminator 46">
            <a:extLst>
              <a:ext uri="{FF2B5EF4-FFF2-40B4-BE49-F238E27FC236}">
                <a16:creationId xmlns:a16="http://schemas.microsoft.com/office/drawing/2014/main" id="{87CB977B-A947-42E6-20DF-314501A5F020}"/>
              </a:ext>
            </a:extLst>
          </p:cNvPr>
          <p:cNvSpPr/>
          <p:nvPr/>
        </p:nvSpPr>
        <p:spPr>
          <a:xfrm>
            <a:off x="294509" y="1784770"/>
            <a:ext cx="1323151" cy="30361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900" dirty="0">
                <a:solidFill>
                  <a:prstClr val="white"/>
                </a:solidFill>
                <a:latin typeface="Calibri" panose="020F0502020204030204"/>
              </a:rPr>
              <a:t>Run/ Initiate Tests</a:t>
            </a:r>
          </a:p>
        </p:txBody>
      </p:sp>
      <p:sp>
        <p:nvSpPr>
          <p:cNvPr id="48" name="Flowchart: Terminator 47">
            <a:extLst>
              <a:ext uri="{FF2B5EF4-FFF2-40B4-BE49-F238E27FC236}">
                <a16:creationId xmlns:a16="http://schemas.microsoft.com/office/drawing/2014/main" id="{EF01924C-16A3-6A60-6CF1-F6E6BDE40017}"/>
              </a:ext>
            </a:extLst>
          </p:cNvPr>
          <p:cNvSpPr/>
          <p:nvPr/>
        </p:nvSpPr>
        <p:spPr>
          <a:xfrm>
            <a:off x="294508" y="2157669"/>
            <a:ext cx="1323151" cy="30361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900" dirty="0">
                <a:solidFill>
                  <a:prstClr val="white"/>
                </a:solidFill>
                <a:latin typeface="Calibri" panose="020F0502020204030204"/>
              </a:rPr>
              <a:t>Repository</a:t>
            </a:r>
          </a:p>
        </p:txBody>
      </p:sp>
      <p:sp>
        <p:nvSpPr>
          <p:cNvPr id="49" name="Flowchart: Terminator 48">
            <a:extLst>
              <a:ext uri="{FF2B5EF4-FFF2-40B4-BE49-F238E27FC236}">
                <a16:creationId xmlns:a16="http://schemas.microsoft.com/office/drawing/2014/main" id="{0CDD2A32-CF9E-46A4-A031-313878C67481}"/>
              </a:ext>
            </a:extLst>
          </p:cNvPr>
          <p:cNvSpPr/>
          <p:nvPr/>
        </p:nvSpPr>
        <p:spPr>
          <a:xfrm>
            <a:off x="7446936" y="1300648"/>
            <a:ext cx="1323151" cy="30361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900" dirty="0">
                <a:solidFill>
                  <a:prstClr val="white"/>
                </a:solidFill>
                <a:latin typeface="Calibri" panose="020F0502020204030204"/>
              </a:rPr>
              <a:t>Test Cases/ User Stories</a:t>
            </a:r>
          </a:p>
        </p:txBody>
      </p:sp>
      <p:sp>
        <p:nvSpPr>
          <p:cNvPr id="50" name="Flowchart: Terminator 49">
            <a:extLst>
              <a:ext uri="{FF2B5EF4-FFF2-40B4-BE49-F238E27FC236}">
                <a16:creationId xmlns:a16="http://schemas.microsoft.com/office/drawing/2014/main" id="{411C9B57-FECB-024C-378C-8EA22C9CFC80}"/>
              </a:ext>
            </a:extLst>
          </p:cNvPr>
          <p:cNvSpPr/>
          <p:nvPr/>
        </p:nvSpPr>
        <p:spPr>
          <a:xfrm>
            <a:off x="7458887" y="1670247"/>
            <a:ext cx="1323151" cy="30361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900" dirty="0">
                <a:solidFill>
                  <a:prstClr val="white"/>
                </a:solidFill>
                <a:latin typeface="Calibri" panose="020F0502020204030204"/>
              </a:rPr>
              <a:t>Test Suites</a:t>
            </a:r>
          </a:p>
        </p:txBody>
      </p:sp>
      <p:sp>
        <p:nvSpPr>
          <p:cNvPr id="51" name="Flowchart: Terminator 50">
            <a:extLst>
              <a:ext uri="{FF2B5EF4-FFF2-40B4-BE49-F238E27FC236}">
                <a16:creationId xmlns:a16="http://schemas.microsoft.com/office/drawing/2014/main" id="{6A5BB20F-610E-913D-CFA0-5D3B26B0768C}"/>
              </a:ext>
            </a:extLst>
          </p:cNvPr>
          <p:cNvSpPr/>
          <p:nvPr/>
        </p:nvSpPr>
        <p:spPr>
          <a:xfrm>
            <a:off x="7458886" y="2043145"/>
            <a:ext cx="1323151" cy="30361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900" dirty="0">
                <a:solidFill>
                  <a:prstClr val="white"/>
                </a:solidFill>
                <a:latin typeface="Calibri" panose="020F0502020204030204"/>
              </a:rPr>
              <a:t>Test Execution</a:t>
            </a:r>
          </a:p>
        </p:txBody>
      </p:sp>
      <p:pic>
        <p:nvPicPr>
          <p:cNvPr id="1048" name="Picture 24" descr="Image result for Jenkins icon">
            <a:extLst>
              <a:ext uri="{FF2B5EF4-FFF2-40B4-BE49-F238E27FC236}">
                <a16:creationId xmlns:a16="http://schemas.microsoft.com/office/drawing/2014/main" id="{E5B7F28D-01CA-41E5-8262-7A48949476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881" y="4003795"/>
            <a:ext cx="1191320" cy="639291"/>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github icon">
            <a:extLst>
              <a:ext uri="{FF2B5EF4-FFF2-40B4-BE49-F238E27FC236}">
                <a16:creationId xmlns:a16="http://schemas.microsoft.com/office/drawing/2014/main" id="{DE3AC9EE-E163-B26E-336C-B357D24709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139" y="2582801"/>
            <a:ext cx="881617" cy="496166"/>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Jira icon">
            <a:extLst>
              <a:ext uri="{FF2B5EF4-FFF2-40B4-BE49-F238E27FC236}">
                <a16:creationId xmlns:a16="http://schemas.microsoft.com/office/drawing/2014/main" id="{DB089B92-D9F2-024B-7857-6C9DA3DA04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5684" y="2688881"/>
            <a:ext cx="1121567" cy="64003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2ABFE2C1-EE54-346B-7D81-13E7BCA7E38F}"/>
              </a:ext>
            </a:extLst>
          </p:cNvPr>
          <p:cNvCxnSpPr>
            <a:cxnSpLocks/>
          </p:cNvCxnSpPr>
          <p:nvPr/>
        </p:nvCxnSpPr>
        <p:spPr>
          <a:xfrm>
            <a:off x="4546142" y="2418168"/>
            <a:ext cx="0" cy="240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2BEEE1C-BA6E-E8FD-761F-AA7AA36D4A6F}"/>
              </a:ext>
            </a:extLst>
          </p:cNvPr>
          <p:cNvCxnSpPr>
            <a:cxnSpLocks/>
          </p:cNvCxnSpPr>
          <p:nvPr/>
        </p:nvCxnSpPr>
        <p:spPr>
          <a:xfrm rot="180000">
            <a:off x="4505764" y="3627618"/>
            <a:ext cx="16082" cy="321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42A81F7-B960-7528-FFCB-4ACA2089D5B8}"/>
              </a:ext>
            </a:extLst>
          </p:cNvPr>
          <p:cNvCxnSpPr>
            <a:cxnSpLocks/>
          </p:cNvCxnSpPr>
          <p:nvPr/>
        </p:nvCxnSpPr>
        <p:spPr>
          <a:xfrm>
            <a:off x="6731043" y="3078967"/>
            <a:ext cx="65343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3" name="Picture 10" descr="Steps to Read Configuration from Properties File in Rest Assured Framework  - QA Automation">
            <a:extLst>
              <a:ext uri="{FF2B5EF4-FFF2-40B4-BE49-F238E27FC236}">
                <a16:creationId xmlns:a16="http://schemas.microsoft.com/office/drawing/2014/main" id="{40FFF08C-79F2-C367-1761-98AB4E0B79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76287" y="3064527"/>
            <a:ext cx="529478" cy="353426"/>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Rounded Corners 53">
            <a:extLst>
              <a:ext uri="{FF2B5EF4-FFF2-40B4-BE49-F238E27FC236}">
                <a16:creationId xmlns:a16="http://schemas.microsoft.com/office/drawing/2014/main" id="{AD90339E-98D6-6696-F1EF-13B49D512919}"/>
              </a:ext>
            </a:extLst>
          </p:cNvPr>
          <p:cNvSpPr/>
          <p:nvPr/>
        </p:nvSpPr>
        <p:spPr>
          <a:xfrm>
            <a:off x="3904269" y="1968347"/>
            <a:ext cx="1189942" cy="3036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900" dirty="0">
              <a:solidFill>
                <a:prstClr val="white"/>
              </a:solidFill>
              <a:latin typeface="Calibri" panose="020F0502020204030204"/>
            </a:endParaRPr>
          </a:p>
          <a:p>
            <a:pPr algn="ctr" defTabSz="685800"/>
            <a:r>
              <a:rPr lang="en-US" sz="900" dirty="0">
                <a:solidFill>
                  <a:prstClr val="white"/>
                </a:solidFill>
                <a:latin typeface="Calibri" panose="020F0502020204030204"/>
              </a:rPr>
              <a:t>Master (master.cy.js)</a:t>
            </a:r>
          </a:p>
          <a:p>
            <a:pPr algn="ctr" defTabSz="685800"/>
            <a:endParaRPr lang="en-US" sz="900" dirty="0">
              <a:solidFill>
                <a:prstClr val="white"/>
              </a:solidFill>
              <a:latin typeface="Calibri" panose="020F0502020204030204"/>
            </a:endParaRPr>
          </a:p>
        </p:txBody>
      </p:sp>
      <p:sp>
        <p:nvSpPr>
          <p:cNvPr id="13" name="Rectangle: Rounded Corners 12">
            <a:extLst>
              <a:ext uri="{FF2B5EF4-FFF2-40B4-BE49-F238E27FC236}">
                <a16:creationId xmlns:a16="http://schemas.microsoft.com/office/drawing/2014/main" id="{9EDA1BE8-50F3-1BFC-0D3B-31E72181F794}"/>
              </a:ext>
            </a:extLst>
          </p:cNvPr>
          <p:cNvSpPr/>
          <p:nvPr/>
        </p:nvSpPr>
        <p:spPr>
          <a:xfrm>
            <a:off x="2426711" y="1940356"/>
            <a:ext cx="950237" cy="35596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900" dirty="0">
                <a:solidFill>
                  <a:schemeClr val="tx1"/>
                </a:solidFill>
                <a:latin typeface="Calibri" panose="020F0502020204030204"/>
              </a:rPr>
              <a:t>Config File</a:t>
            </a:r>
          </a:p>
          <a:p>
            <a:pPr algn="ctr" defTabSz="685800"/>
            <a:r>
              <a:rPr lang="en-US" sz="900" dirty="0">
                <a:solidFill>
                  <a:schemeClr val="tx1"/>
                </a:solidFill>
                <a:latin typeface="Calibri" panose="020F0502020204030204"/>
              </a:rPr>
              <a:t>(</a:t>
            </a:r>
            <a:r>
              <a:rPr lang="en-US" sz="900" dirty="0" err="1">
                <a:solidFill>
                  <a:schemeClr val="tx1"/>
                </a:solidFill>
                <a:latin typeface="Calibri" panose="020F0502020204030204"/>
              </a:rPr>
              <a:t>Cypress.json</a:t>
            </a:r>
            <a:r>
              <a:rPr lang="en-US" sz="900" dirty="0">
                <a:solidFill>
                  <a:schemeClr val="tx1"/>
                </a:solidFill>
                <a:latin typeface="Calibri" panose="020F0502020204030204"/>
              </a:rPr>
              <a:t>)</a:t>
            </a:r>
          </a:p>
        </p:txBody>
      </p:sp>
      <p:sp>
        <p:nvSpPr>
          <p:cNvPr id="55" name="Rectangle: Rounded Corners 54">
            <a:extLst>
              <a:ext uri="{FF2B5EF4-FFF2-40B4-BE49-F238E27FC236}">
                <a16:creationId xmlns:a16="http://schemas.microsoft.com/office/drawing/2014/main" id="{711DB7BA-A892-CD85-0F09-96743B598C6E}"/>
              </a:ext>
            </a:extLst>
          </p:cNvPr>
          <p:cNvSpPr/>
          <p:nvPr/>
        </p:nvSpPr>
        <p:spPr>
          <a:xfrm>
            <a:off x="5716504" y="1933669"/>
            <a:ext cx="814675" cy="35596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900" dirty="0">
                <a:solidFill>
                  <a:schemeClr val="tx1"/>
                </a:solidFill>
                <a:latin typeface="Calibri" panose="020F0502020204030204"/>
              </a:rPr>
              <a:t>Fixtures</a:t>
            </a:r>
          </a:p>
        </p:txBody>
      </p:sp>
      <p:cxnSp>
        <p:nvCxnSpPr>
          <p:cNvPr id="62" name="Straight Arrow Connector 61">
            <a:extLst>
              <a:ext uri="{FF2B5EF4-FFF2-40B4-BE49-F238E27FC236}">
                <a16:creationId xmlns:a16="http://schemas.microsoft.com/office/drawing/2014/main" id="{B1850DDF-1947-9A5E-6577-8E912F66ECEC}"/>
              </a:ext>
            </a:extLst>
          </p:cNvPr>
          <p:cNvCxnSpPr>
            <a:cxnSpLocks/>
            <a:stCxn id="13" idx="3"/>
            <a:endCxn id="54" idx="1"/>
          </p:cNvCxnSpPr>
          <p:nvPr/>
        </p:nvCxnSpPr>
        <p:spPr>
          <a:xfrm>
            <a:off x="3376948" y="2118337"/>
            <a:ext cx="527321" cy="181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F4B6C5F5-9C49-E588-F5C0-3253ED6756F6}"/>
              </a:ext>
            </a:extLst>
          </p:cNvPr>
          <p:cNvCxnSpPr>
            <a:cxnSpLocks/>
            <a:endCxn id="55" idx="1"/>
          </p:cNvCxnSpPr>
          <p:nvPr/>
        </p:nvCxnSpPr>
        <p:spPr>
          <a:xfrm flipV="1">
            <a:off x="5083074" y="2111650"/>
            <a:ext cx="633430" cy="66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2" name="Straight Arrow Connector 1031">
            <a:extLst>
              <a:ext uri="{FF2B5EF4-FFF2-40B4-BE49-F238E27FC236}">
                <a16:creationId xmlns:a16="http://schemas.microsoft.com/office/drawing/2014/main" id="{3400931B-326F-9EDD-859F-CBCD1AA3DE87}"/>
              </a:ext>
            </a:extLst>
          </p:cNvPr>
          <p:cNvCxnSpPr>
            <a:cxnSpLocks/>
            <a:endCxn id="24" idx="0"/>
          </p:cNvCxnSpPr>
          <p:nvPr/>
        </p:nvCxnSpPr>
        <p:spPr>
          <a:xfrm flipH="1">
            <a:off x="4510295" y="1445132"/>
            <a:ext cx="3510" cy="412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9" name="Picture 2" descr="Csv - Free interface icons">
            <a:extLst>
              <a:ext uri="{FF2B5EF4-FFF2-40B4-BE49-F238E27FC236}">
                <a16:creationId xmlns:a16="http://schemas.microsoft.com/office/drawing/2014/main" id="{C11AE8D4-FDC6-4774-5B81-A4CCE4B894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5046" y="3024612"/>
            <a:ext cx="433069" cy="433069"/>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4" descr="Excel Icon | Microsoft Office Tiles Iconpack | carlosjj">
            <a:extLst>
              <a:ext uri="{FF2B5EF4-FFF2-40B4-BE49-F238E27FC236}">
                <a16:creationId xmlns:a16="http://schemas.microsoft.com/office/drawing/2014/main" id="{07E28CA3-D527-84B6-94AD-38AE971E1B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19589" y="3036174"/>
            <a:ext cx="433069" cy="4330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4" descr="Excel Icon | Microsoft Office Tiles Iconpack | carlosjj">
            <a:extLst>
              <a:ext uri="{FF2B5EF4-FFF2-40B4-BE49-F238E27FC236}">
                <a16:creationId xmlns:a16="http://schemas.microsoft.com/office/drawing/2014/main" id="{993B0086-3721-CA5A-9ADF-E55798F15C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15115" y="3048486"/>
            <a:ext cx="388665" cy="388665"/>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6" descr="Email Icon Images – Browse 809,734 Stock Photos, Vectors ...">
            <a:extLst>
              <a:ext uri="{FF2B5EF4-FFF2-40B4-BE49-F238E27FC236}">
                <a16:creationId xmlns:a16="http://schemas.microsoft.com/office/drawing/2014/main" id="{25A397EE-15ED-72A1-EC13-A651DE67EB4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86574" y="3052612"/>
            <a:ext cx="373042" cy="373042"/>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8" descr="Kobiton: Quality rails for smoother mobile application ...">
            <a:extLst>
              <a:ext uri="{FF2B5EF4-FFF2-40B4-BE49-F238E27FC236}">
                <a16:creationId xmlns:a16="http://schemas.microsoft.com/office/drawing/2014/main" id="{276A059C-3D94-C481-2364-321C6EFD4CA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90589" y="4345383"/>
            <a:ext cx="852160" cy="34644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 descr="Cypress.io Logo &amp; Brand Assets (SVG, PNG and vector ...">
            <a:extLst>
              <a:ext uri="{FF2B5EF4-FFF2-40B4-BE49-F238E27FC236}">
                <a16:creationId xmlns:a16="http://schemas.microsoft.com/office/drawing/2014/main" id="{313812B0-BF1A-68F7-DCAC-B61E100C05F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17739" y="681855"/>
            <a:ext cx="1934920" cy="584075"/>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12" descr="Nodejs - Free brands and logotypes icons">
            <a:extLst>
              <a:ext uri="{FF2B5EF4-FFF2-40B4-BE49-F238E27FC236}">
                <a16:creationId xmlns:a16="http://schemas.microsoft.com/office/drawing/2014/main" id="{EC3A5217-B02C-8CC2-F375-AEA6F487D78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5815" y="3239133"/>
            <a:ext cx="876300" cy="698500"/>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2" descr="Xray Test Management">
            <a:extLst>
              <a:ext uri="{FF2B5EF4-FFF2-40B4-BE49-F238E27FC236}">
                <a16:creationId xmlns:a16="http://schemas.microsoft.com/office/drawing/2014/main" id="{176B2306-62AD-10D9-D353-B43E463990B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15456" y="3692728"/>
            <a:ext cx="1318104" cy="440856"/>
          </a:xfrm>
          <a:prstGeom prst="rect">
            <a:avLst/>
          </a:prstGeom>
          <a:noFill/>
          <a:extLst>
            <a:ext uri="{909E8E84-426E-40DD-AFC4-6F175D3DCCD1}">
              <a14:hiddenFill xmlns:a14="http://schemas.microsoft.com/office/drawing/2010/main">
                <a:solidFill>
                  <a:srgbClr val="FFFFFF"/>
                </a:solidFill>
              </a14:hiddenFill>
            </a:ext>
          </a:extLst>
        </p:spPr>
      </p:pic>
      <p:cxnSp>
        <p:nvCxnSpPr>
          <p:cNvPr id="1064" name="Straight Arrow Connector 1063">
            <a:extLst>
              <a:ext uri="{FF2B5EF4-FFF2-40B4-BE49-F238E27FC236}">
                <a16:creationId xmlns:a16="http://schemas.microsoft.com/office/drawing/2014/main" id="{6DD523D1-8FC8-E25A-0906-450D210C76D5}"/>
              </a:ext>
            </a:extLst>
          </p:cNvPr>
          <p:cNvCxnSpPr>
            <a:cxnSpLocks/>
          </p:cNvCxnSpPr>
          <p:nvPr/>
        </p:nvCxnSpPr>
        <p:spPr>
          <a:xfrm>
            <a:off x="1631587" y="2135485"/>
            <a:ext cx="65343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6" name="TextBox 1065">
            <a:extLst>
              <a:ext uri="{FF2B5EF4-FFF2-40B4-BE49-F238E27FC236}">
                <a16:creationId xmlns:a16="http://schemas.microsoft.com/office/drawing/2014/main" id="{E222D551-1CF3-8ED9-87CB-331330C03F33}"/>
              </a:ext>
            </a:extLst>
          </p:cNvPr>
          <p:cNvSpPr txBox="1"/>
          <p:nvPr/>
        </p:nvSpPr>
        <p:spPr>
          <a:xfrm>
            <a:off x="5161834" y="4147032"/>
            <a:ext cx="680645" cy="230832"/>
          </a:xfrm>
          <a:prstGeom prst="rect">
            <a:avLst/>
          </a:prstGeom>
          <a:noFill/>
        </p:spPr>
        <p:txBody>
          <a:bodyPr wrap="square" rtlCol="0">
            <a:spAutoFit/>
          </a:bodyPr>
          <a:lstStyle/>
          <a:p>
            <a:pPr algn="ctr" defTabSz="685800"/>
            <a:r>
              <a:rPr lang="en-US" sz="900" b="1" dirty="0">
                <a:solidFill>
                  <a:prstClr val="black"/>
                </a:solidFill>
                <a:latin typeface="Calibri" panose="020F0502020204030204"/>
              </a:rPr>
              <a:t>Mobile</a:t>
            </a:r>
          </a:p>
        </p:txBody>
      </p:sp>
      <p:sp>
        <p:nvSpPr>
          <p:cNvPr id="1067" name="TextBox 1066">
            <a:extLst>
              <a:ext uri="{FF2B5EF4-FFF2-40B4-BE49-F238E27FC236}">
                <a16:creationId xmlns:a16="http://schemas.microsoft.com/office/drawing/2014/main" id="{8ED2C1E0-753F-DC72-2754-2E4116909664}"/>
              </a:ext>
            </a:extLst>
          </p:cNvPr>
          <p:cNvSpPr txBox="1"/>
          <p:nvPr/>
        </p:nvSpPr>
        <p:spPr>
          <a:xfrm>
            <a:off x="3193742" y="4147032"/>
            <a:ext cx="755831" cy="230832"/>
          </a:xfrm>
          <a:prstGeom prst="rect">
            <a:avLst/>
          </a:prstGeom>
          <a:noFill/>
        </p:spPr>
        <p:txBody>
          <a:bodyPr wrap="square" rtlCol="0">
            <a:spAutoFit/>
          </a:bodyPr>
          <a:lstStyle/>
          <a:p>
            <a:pPr algn="ctr" defTabSz="685800"/>
            <a:r>
              <a:rPr lang="en-US" sz="900" b="1" dirty="0">
                <a:solidFill>
                  <a:prstClr val="black"/>
                </a:solidFill>
                <a:latin typeface="Calibri" panose="020F0502020204030204"/>
              </a:rPr>
              <a:t>Web</a:t>
            </a:r>
          </a:p>
        </p:txBody>
      </p:sp>
    </p:spTree>
    <p:extLst>
      <p:ext uri="{BB962C8B-B14F-4D97-AF65-F5344CB8AC3E}">
        <p14:creationId xmlns:p14="http://schemas.microsoft.com/office/powerpoint/2010/main" val="436056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78D298-3E76-E920-31E6-98877FB3D847}"/>
              </a:ext>
            </a:extLst>
          </p:cNvPr>
          <p:cNvSpPr/>
          <p:nvPr/>
        </p:nvSpPr>
        <p:spPr>
          <a:xfrm>
            <a:off x="1020054" y="913406"/>
            <a:ext cx="7203253" cy="4753253"/>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defTabSz="685800" fontAlgn="ctr"/>
            <a:r>
              <a:rPr lang="en-US" sz="1200" b="1" dirty="0">
                <a:solidFill>
                  <a:prstClr val="black"/>
                </a:solidFill>
                <a:latin typeface="Verdana" panose="020B0604030504040204" pitchFamily="34" charset="0"/>
                <a:ea typeface="Verdana" panose="020B0604030504040204" pitchFamily="34" charset="0"/>
              </a:rPr>
              <a:t>Tools Considered and reason for consideration</a:t>
            </a:r>
            <a:r>
              <a:rPr lang="en-US" sz="1200" dirty="0">
                <a:solidFill>
                  <a:prstClr val="black"/>
                </a:solidFill>
                <a:latin typeface="Verdana" panose="020B0604030504040204" pitchFamily="34" charset="0"/>
                <a:ea typeface="Verdana" panose="020B0604030504040204" pitchFamily="34" charset="0"/>
              </a:rPr>
              <a:t>- </a:t>
            </a:r>
          </a:p>
          <a:p>
            <a:pPr marL="214313" indent="-214313" defTabSz="685800" fontAlgn="ctr">
              <a:buFont typeface="Arial" panose="020B0604020202020204" pitchFamily="34" charset="0"/>
              <a:buChar char="•"/>
            </a:pPr>
            <a:r>
              <a:rPr lang="en-US" sz="1200" b="1" dirty="0">
                <a:solidFill>
                  <a:prstClr val="black"/>
                </a:solidFill>
                <a:latin typeface="Verdana" panose="020B0604030504040204" pitchFamily="34" charset="0"/>
                <a:ea typeface="Verdana" panose="020B0604030504040204" pitchFamily="34" charset="0"/>
              </a:rPr>
              <a:t>Visual Studio</a:t>
            </a:r>
            <a:r>
              <a:rPr lang="en-US" sz="1200" dirty="0">
                <a:solidFill>
                  <a:prstClr val="black"/>
                </a:solidFill>
                <a:latin typeface="Verdana" panose="020B0604030504040204" pitchFamily="34" charset="0"/>
                <a:ea typeface="Verdana" panose="020B0604030504040204" pitchFamily="34" charset="0"/>
              </a:rPr>
              <a:t>– </a:t>
            </a:r>
          </a:p>
          <a:p>
            <a:pPr marL="557213" lvl="1" indent="-214313" defTabSz="685800" fontAlgn="ctr">
              <a:buFont typeface="Arial" panose="020B0604020202020204" pitchFamily="34" charset="0"/>
              <a:buChar char="•"/>
            </a:pPr>
            <a:r>
              <a:rPr lang="en-US" sz="1200" dirty="0">
                <a:solidFill>
                  <a:prstClr val="black"/>
                </a:solidFill>
                <a:latin typeface="Verdana" panose="020B0604030504040204" pitchFamily="34" charset="0"/>
                <a:ea typeface="Verdana" panose="020B0604030504040204" pitchFamily="34" charset="0"/>
              </a:rPr>
              <a:t>Used for coding, easy to add plugin and utilize them.</a:t>
            </a:r>
          </a:p>
          <a:p>
            <a:pPr marL="214313" indent="-214313" defTabSz="685800" fontAlgn="ctr">
              <a:buFont typeface="Arial" panose="020B0604020202020204" pitchFamily="34" charset="0"/>
              <a:buChar char="•"/>
            </a:pPr>
            <a:r>
              <a:rPr lang="en-US" sz="1200" b="1" dirty="0">
                <a:solidFill>
                  <a:prstClr val="black"/>
                </a:solidFill>
                <a:latin typeface="Verdana" panose="020B0604030504040204" pitchFamily="34" charset="0"/>
                <a:ea typeface="Verdana" panose="020B0604030504040204" pitchFamily="34" charset="0"/>
              </a:rPr>
              <a:t>Cypress</a:t>
            </a:r>
            <a:r>
              <a:rPr lang="en-US" sz="1200" dirty="0">
                <a:solidFill>
                  <a:prstClr val="black"/>
                </a:solidFill>
                <a:latin typeface="Verdana" panose="020B0604030504040204" pitchFamily="34" charset="0"/>
                <a:ea typeface="Verdana" panose="020B0604030504040204" pitchFamily="34" charset="0"/>
              </a:rPr>
              <a:t> – </a:t>
            </a:r>
          </a:p>
          <a:p>
            <a:pPr marL="557213" lvl="1" indent="-214313" defTabSz="685800" fontAlgn="ctr">
              <a:buFont typeface="Arial" panose="020B0604020202020204" pitchFamily="34" charset="0"/>
              <a:buChar char="•"/>
            </a:pPr>
            <a:r>
              <a:rPr lang="en-US" sz="1200" dirty="0">
                <a:solidFill>
                  <a:prstClr val="black"/>
                </a:solidFill>
                <a:latin typeface="Verdana" panose="020B0604030504040204" pitchFamily="34" charset="0"/>
                <a:ea typeface="Verdana" panose="020B0604030504040204" pitchFamily="34" charset="0"/>
              </a:rPr>
              <a:t>Open-source, JavaScript-based, easy to set up, supports real-time reloads, automatic waiting, network traffic control, and time travel debugging.</a:t>
            </a:r>
          </a:p>
          <a:p>
            <a:pPr marL="214313" indent="-214313" defTabSz="685800" fontAlgn="ctr">
              <a:buFont typeface="Arial" panose="020B0604020202020204" pitchFamily="34" charset="0"/>
              <a:buChar char="•"/>
            </a:pPr>
            <a:r>
              <a:rPr lang="en-US" sz="1200" b="1" dirty="0">
                <a:solidFill>
                  <a:prstClr val="black"/>
                </a:solidFill>
                <a:latin typeface="Verdana" panose="020B0604030504040204" pitchFamily="34" charset="0"/>
                <a:ea typeface="Verdana" panose="020B0604030504040204" pitchFamily="34" charset="0"/>
              </a:rPr>
              <a:t>JavaScript Programming Language </a:t>
            </a:r>
            <a:r>
              <a:rPr lang="en-US" sz="1200" dirty="0">
                <a:solidFill>
                  <a:prstClr val="black"/>
                </a:solidFill>
                <a:latin typeface="Verdana" panose="020B0604030504040204" pitchFamily="34" charset="0"/>
                <a:ea typeface="Verdana" panose="020B0604030504040204" pitchFamily="34" charset="0"/>
              </a:rPr>
              <a:t>– </a:t>
            </a:r>
          </a:p>
          <a:p>
            <a:pPr marL="557213" lvl="1" indent="-214313" defTabSz="685800" fontAlgn="ctr">
              <a:buFont typeface="Arial" panose="020B0604020202020204" pitchFamily="34" charset="0"/>
              <a:buChar char="•"/>
            </a:pPr>
            <a:r>
              <a:rPr lang="en-US" sz="1200" dirty="0">
                <a:solidFill>
                  <a:prstClr val="black"/>
                </a:solidFill>
                <a:latin typeface="Verdana" panose="020B0604030504040204" pitchFamily="34" charset="0"/>
                <a:ea typeface="Verdana" panose="020B0604030504040204" pitchFamily="34" charset="0"/>
              </a:rPr>
              <a:t>Open-source.</a:t>
            </a:r>
          </a:p>
          <a:p>
            <a:pPr marL="214313" indent="-214313" defTabSz="685800" fontAlgn="ctr">
              <a:buFont typeface="Arial" panose="020B0604020202020204" pitchFamily="34" charset="0"/>
              <a:buChar char="•"/>
            </a:pPr>
            <a:r>
              <a:rPr lang="en-US" sz="1200" b="1" dirty="0">
                <a:solidFill>
                  <a:prstClr val="black"/>
                </a:solidFill>
                <a:latin typeface="Verdana" panose="020B0604030504040204" pitchFamily="34" charset="0"/>
                <a:ea typeface="Verdana" panose="020B0604030504040204" pitchFamily="34" charset="0"/>
              </a:rPr>
              <a:t>Jenkins/ any other CICD tool – </a:t>
            </a:r>
          </a:p>
          <a:p>
            <a:pPr marL="557213" lvl="1" indent="-214313" defTabSz="685800" fontAlgn="ctr">
              <a:buFont typeface="Arial" panose="020B0604020202020204" pitchFamily="34" charset="0"/>
              <a:buChar char="•"/>
            </a:pPr>
            <a:r>
              <a:rPr lang="en-US" sz="1200" dirty="0">
                <a:solidFill>
                  <a:prstClr val="black"/>
                </a:solidFill>
                <a:latin typeface="Verdana" panose="020B0604030504040204" pitchFamily="34" charset="0"/>
                <a:ea typeface="Verdana" panose="020B0604030504040204" pitchFamily="34" charset="0"/>
              </a:rPr>
              <a:t>Integration with build pipeline, allows to run tests on every build, can schedule tests to run at specific time.</a:t>
            </a:r>
          </a:p>
          <a:p>
            <a:pPr marL="214313" indent="-214313" defTabSz="685800" fontAlgn="ctr">
              <a:buFont typeface="Arial" panose="020B0604020202020204" pitchFamily="34" charset="0"/>
              <a:buChar char="•"/>
            </a:pPr>
            <a:r>
              <a:rPr lang="en-US" sz="1200" b="1" dirty="0" err="1">
                <a:solidFill>
                  <a:prstClr val="black"/>
                </a:solidFill>
                <a:latin typeface="Verdana" panose="020B0604030504040204" pitchFamily="34" charset="0"/>
                <a:ea typeface="Verdana" panose="020B0604030504040204" pitchFamily="34" charset="0"/>
              </a:rPr>
              <a:t>Kobiton</a:t>
            </a:r>
            <a:r>
              <a:rPr lang="en-US" sz="1200" b="1" dirty="0">
                <a:solidFill>
                  <a:prstClr val="black"/>
                </a:solidFill>
                <a:latin typeface="Verdana" panose="020B0604030504040204" pitchFamily="34" charset="0"/>
                <a:ea typeface="Verdana" panose="020B0604030504040204" pitchFamily="34" charset="0"/>
              </a:rPr>
              <a:t>/ Browser Stack</a:t>
            </a:r>
            <a:r>
              <a:rPr lang="en-US" sz="1200" dirty="0">
                <a:solidFill>
                  <a:prstClr val="black"/>
                </a:solidFill>
                <a:latin typeface="Verdana" panose="020B0604030504040204" pitchFamily="34" charset="0"/>
                <a:ea typeface="Verdana" panose="020B0604030504040204" pitchFamily="34" charset="0"/>
              </a:rPr>
              <a:t> – </a:t>
            </a:r>
          </a:p>
          <a:p>
            <a:pPr marL="557213" lvl="1" indent="-214313" defTabSz="685800" fontAlgn="ctr">
              <a:buFont typeface="Arial" panose="020B0604020202020204" pitchFamily="34" charset="0"/>
              <a:buChar char="•"/>
            </a:pPr>
            <a:r>
              <a:rPr lang="en-US" sz="1200" dirty="0">
                <a:solidFill>
                  <a:prstClr val="black"/>
                </a:solidFill>
                <a:latin typeface="Verdana" panose="020B0604030504040204" pitchFamily="34" charset="0"/>
                <a:ea typeface="Verdana" panose="020B0604030504040204" pitchFamily="34" charset="0"/>
              </a:rPr>
              <a:t>Will be used for Mobile automation testing execution. Can also be utilized for executing automation test cases on Desktop browsers and reporting. Will require separate licenses. </a:t>
            </a:r>
          </a:p>
          <a:p>
            <a:pPr marL="214313" indent="-214313" defTabSz="685800" fontAlgn="ctr">
              <a:buFont typeface="Arial" panose="020B0604020202020204" pitchFamily="34" charset="0"/>
              <a:buChar char="•"/>
            </a:pPr>
            <a:r>
              <a:rPr lang="en-US" sz="1200" b="1" dirty="0">
                <a:solidFill>
                  <a:prstClr val="black"/>
                </a:solidFill>
                <a:latin typeface="Verdana" panose="020B0604030504040204" pitchFamily="34" charset="0"/>
                <a:ea typeface="Verdana" panose="020B0604030504040204" pitchFamily="34" charset="0"/>
              </a:rPr>
              <a:t>GitHub</a:t>
            </a:r>
            <a:r>
              <a:rPr lang="en-US" sz="1200" dirty="0">
                <a:solidFill>
                  <a:prstClr val="black"/>
                </a:solidFill>
                <a:latin typeface="Verdana" panose="020B0604030504040204" pitchFamily="34" charset="0"/>
                <a:ea typeface="Verdana" panose="020B0604030504040204" pitchFamily="34" charset="0"/>
              </a:rPr>
              <a:t> – </a:t>
            </a:r>
          </a:p>
          <a:p>
            <a:pPr marL="557213" lvl="1" indent="-214313" defTabSz="685800" fontAlgn="ctr">
              <a:buFont typeface="Arial" panose="020B0604020202020204" pitchFamily="34" charset="0"/>
              <a:buChar char="•"/>
            </a:pPr>
            <a:r>
              <a:rPr lang="en-US" sz="1200" dirty="0">
                <a:solidFill>
                  <a:prstClr val="black"/>
                </a:solidFill>
                <a:latin typeface="Verdana" panose="020B0604030504040204" pitchFamily="34" charset="0"/>
                <a:ea typeface="Verdana" panose="020B0604030504040204" pitchFamily="34" charset="0"/>
              </a:rPr>
              <a:t>Code Repository and version control tool</a:t>
            </a:r>
          </a:p>
          <a:p>
            <a:pPr marL="557213" lvl="1" indent="-214313" defTabSz="685800" fontAlgn="ctr">
              <a:buFont typeface="Arial" panose="020B0604020202020204" pitchFamily="34" charset="0"/>
              <a:buChar char="•"/>
            </a:pPr>
            <a:endParaRPr lang="en-US" sz="1350" dirty="0">
              <a:solidFill>
                <a:prstClr val="black"/>
              </a:solidFill>
              <a:latin typeface="Calibri" panose="020F0502020204030204" pitchFamily="34" charset="0"/>
            </a:endParaRPr>
          </a:p>
        </p:txBody>
      </p:sp>
      <p:sp>
        <p:nvSpPr>
          <p:cNvPr id="3" name="Rectangle: Rounded Corners 2">
            <a:extLst>
              <a:ext uri="{FF2B5EF4-FFF2-40B4-BE49-F238E27FC236}">
                <a16:creationId xmlns:a16="http://schemas.microsoft.com/office/drawing/2014/main" id="{EA87298E-F31C-3BFA-D77D-6A978A2FF2AC}"/>
              </a:ext>
            </a:extLst>
          </p:cNvPr>
          <p:cNvSpPr/>
          <p:nvPr/>
        </p:nvSpPr>
        <p:spPr>
          <a:xfrm>
            <a:off x="1020055" y="244691"/>
            <a:ext cx="7203252" cy="276995"/>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00" dirty="0">
                <a:solidFill>
                  <a:schemeClr val="tx1"/>
                </a:solidFill>
                <a:latin typeface="Verdana" panose="020B0604030504040204" pitchFamily="34" charset="0"/>
                <a:ea typeface="Verdana" panose="020B0604030504040204" pitchFamily="34" charset="0"/>
              </a:rPr>
              <a:t>Automation with Cypress- Tools Used/ To be Used</a:t>
            </a:r>
          </a:p>
        </p:txBody>
      </p:sp>
    </p:spTree>
    <p:extLst>
      <p:ext uri="{BB962C8B-B14F-4D97-AF65-F5344CB8AC3E}">
        <p14:creationId xmlns:p14="http://schemas.microsoft.com/office/powerpoint/2010/main" val="1355043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A87298E-F31C-3BFA-D77D-6A978A2FF2AC}"/>
              </a:ext>
            </a:extLst>
          </p:cNvPr>
          <p:cNvSpPr/>
          <p:nvPr/>
        </p:nvSpPr>
        <p:spPr>
          <a:xfrm>
            <a:off x="674010" y="285989"/>
            <a:ext cx="7580757" cy="295871"/>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00" dirty="0">
                <a:solidFill>
                  <a:schemeClr val="tx1"/>
                </a:solidFill>
                <a:latin typeface="Verdana" panose="020B0604030504040204" pitchFamily="34" charset="0"/>
                <a:ea typeface="Verdana" panose="020B0604030504040204" pitchFamily="34" charset="0"/>
              </a:rPr>
              <a:t>Cypress - Key Features</a:t>
            </a:r>
          </a:p>
        </p:txBody>
      </p:sp>
      <p:graphicFrame>
        <p:nvGraphicFramePr>
          <p:cNvPr id="4" name="Table 4">
            <a:extLst>
              <a:ext uri="{FF2B5EF4-FFF2-40B4-BE49-F238E27FC236}">
                <a16:creationId xmlns:a16="http://schemas.microsoft.com/office/drawing/2014/main" id="{446068CB-9CF6-3720-BA78-000B6C16E4E5}"/>
              </a:ext>
            </a:extLst>
          </p:cNvPr>
          <p:cNvGraphicFramePr>
            <a:graphicFrameLocks noGrp="1"/>
          </p:cNvGraphicFramePr>
          <p:nvPr>
            <p:extLst>
              <p:ext uri="{D42A27DB-BD31-4B8C-83A1-F6EECF244321}">
                <p14:modId xmlns:p14="http://schemas.microsoft.com/office/powerpoint/2010/main" val="3482063370"/>
              </p:ext>
            </p:extLst>
          </p:nvPr>
        </p:nvGraphicFramePr>
        <p:xfrm>
          <a:off x="662940" y="741153"/>
          <a:ext cx="7591827" cy="5806087"/>
        </p:xfrm>
        <a:graphic>
          <a:graphicData uri="http://schemas.openxmlformats.org/drawingml/2006/table">
            <a:tbl>
              <a:tblPr firstRow="1" bandRow="1">
                <a:tableStyleId>{93296810-A885-4BE3-A3E7-6D5BEEA58F35}</a:tableStyleId>
              </a:tblPr>
              <a:tblGrid>
                <a:gridCol w="402379">
                  <a:extLst>
                    <a:ext uri="{9D8B030D-6E8A-4147-A177-3AD203B41FA5}">
                      <a16:colId xmlns:a16="http://schemas.microsoft.com/office/drawing/2014/main" val="1655651148"/>
                    </a:ext>
                  </a:extLst>
                </a:gridCol>
                <a:gridCol w="2841853">
                  <a:extLst>
                    <a:ext uri="{9D8B030D-6E8A-4147-A177-3AD203B41FA5}">
                      <a16:colId xmlns:a16="http://schemas.microsoft.com/office/drawing/2014/main" val="3549088651"/>
                    </a:ext>
                  </a:extLst>
                </a:gridCol>
                <a:gridCol w="4347595">
                  <a:extLst>
                    <a:ext uri="{9D8B030D-6E8A-4147-A177-3AD203B41FA5}">
                      <a16:colId xmlns:a16="http://schemas.microsoft.com/office/drawing/2014/main" val="206673750"/>
                    </a:ext>
                  </a:extLst>
                </a:gridCol>
              </a:tblGrid>
              <a:tr h="205740">
                <a:tc>
                  <a:txBody>
                    <a:bodyPr/>
                    <a:lstStyle/>
                    <a:p>
                      <a:r>
                        <a:rPr lang="en-US" sz="900" dirty="0"/>
                        <a:t>S.No.</a:t>
                      </a:r>
                      <a:endParaRPr lang="en-US" sz="900" dirty="0">
                        <a:latin typeface="Verdana" panose="020B0604030504040204" pitchFamily="34" charset="0"/>
                        <a:ea typeface="Verdana" panose="020B0604030504040204" pitchFamily="34" charset="0"/>
                      </a:endParaRPr>
                    </a:p>
                  </a:txBody>
                  <a:tcPr marL="68580" marR="68580" marT="34290" marB="34290"/>
                </a:tc>
                <a:tc>
                  <a:txBody>
                    <a:bodyPr/>
                    <a:lstStyle/>
                    <a:p>
                      <a:r>
                        <a:rPr lang="en-US" sz="900" dirty="0"/>
                        <a:t>Key Features</a:t>
                      </a:r>
                      <a:endParaRPr lang="en-US" sz="900" dirty="0">
                        <a:latin typeface="Verdana" panose="020B0604030504040204" pitchFamily="34" charset="0"/>
                        <a:ea typeface="Verdana" panose="020B0604030504040204" pitchFamily="34" charset="0"/>
                      </a:endParaRPr>
                    </a:p>
                  </a:txBody>
                  <a:tcPr marL="68580" marR="68580" marT="34290" marB="34290"/>
                </a:tc>
                <a:tc>
                  <a:txBody>
                    <a:bodyPr/>
                    <a:lstStyle/>
                    <a:p>
                      <a:r>
                        <a:rPr lang="en-US" sz="900" dirty="0"/>
                        <a:t>Cypress Support</a:t>
                      </a:r>
                      <a:endParaRPr lang="en-US" sz="900" dirty="0">
                        <a:latin typeface="Verdana" panose="020B0604030504040204" pitchFamily="34" charset="0"/>
                        <a:ea typeface="Verdana" panose="020B0604030504040204" pitchFamily="34" charset="0"/>
                      </a:endParaRPr>
                    </a:p>
                  </a:txBody>
                  <a:tcPr marL="68580" marR="68580" marT="34290" marB="34290"/>
                </a:tc>
                <a:extLst>
                  <a:ext uri="{0D108BD9-81ED-4DB2-BD59-A6C34878D82A}">
                    <a16:rowId xmlns:a16="http://schemas.microsoft.com/office/drawing/2014/main" val="3098347447"/>
                  </a:ext>
                </a:extLst>
              </a:tr>
              <a:tr h="366968">
                <a:tc>
                  <a:txBody>
                    <a:bodyPr/>
                    <a:lstStyle/>
                    <a:p>
                      <a:r>
                        <a:rPr lang="en-US" sz="800" dirty="0"/>
                        <a:t>1</a:t>
                      </a:r>
                      <a:endParaRPr lang="en-US" sz="800" dirty="0">
                        <a:latin typeface="Verdana" panose="020B0604030504040204" pitchFamily="34" charset="0"/>
                        <a:ea typeface="Verdana" panose="020B0604030504040204" pitchFamily="34" charset="0"/>
                      </a:endParaRPr>
                    </a:p>
                  </a:txBody>
                  <a:tcPr marL="68580" marR="68580" marT="34290" marB="34290"/>
                </a:tc>
                <a:tc>
                  <a:txBody>
                    <a:bodyPr/>
                    <a:lstStyle/>
                    <a:p>
                      <a:pPr marL="0" lvl="0" algn="l" defTabSz="685800" rtl="0" eaLnBrk="1" latinLnBrk="0" hangingPunct="1"/>
                      <a:r>
                        <a:rPr lang="en-US" sz="800" b="0" kern="1200" dirty="0">
                          <a:solidFill>
                            <a:schemeClr val="dk1"/>
                          </a:solidFill>
                        </a:rPr>
                        <a:t>Web, Mobile, API and Accessibility automation</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68580" marT="34290" marB="34290"/>
                </a:tc>
                <a:tc>
                  <a:txBody>
                    <a:bodyPr/>
                    <a:lstStyle/>
                    <a:p>
                      <a:pPr marL="0" lvl="0" algn="l" defTabSz="685800" rtl="0" eaLnBrk="1" latinLnBrk="0" hangingPunct="1"/>
                      <a:r>
                        <a:rPr lang="en-US" sz="800" b="0" kern="1200" dirty="0">
                          <a:solidFill>
                            <a:schemeClr val="dk1"/>
                          </a:solidFill>
                        </a:rPr>
                        <a:t>Supports Web, API, and Accessibility automation. Mobile automation requires integration with third-party tools like </a:t>
                      </a:r>
                      <a:r>
                        <a:rPr lang="en-US" sz="800" b="0" kern="1200" dirty="0" err="1">
                          <a:solidFill>
                            <a:schemeClr val="dk1"/>
                          </a:solidFill>
                        </a:rPr>
                        <a:t>Kobiton</a:t>
                      </a:r>
                      <a:r>
                        <a:rPr lang="en-US" sz="800" b="0" kern="1200" dirty="0">
                          <a:solidFill>
                            <a:schemeClr val="dk1"/>
                          </a:solidFill>
                        </a:rPr>
                        <a:t>.</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68580" marT="34290" marB="34290"/>
                </a:tc>
                <a:extLst>
                  <a:ext uri="{0D108BD9-81ED-4DB2-BD59-A6C34878D82A}">
                    <a16:rowId xmlns:a16="http://schemas.microsoft.com/office/drawing/2014/main" val="3737859423"/>
                  </a:ext>
                </a:extLst>
              </a:tr>
              <a:tr h="264253">
                <a:tc>
                  <a:txBody>
                    <a:bodyPr/>
                    <a:lstStyle/>
                    <a:p>
                      <a:r>
                        <a:rPr lang="en-US" sz="800" dirty="0"/>
                        <a:t>2</a:t>
                      </a:r>
                      <a:endParaRPr lang="en-US" sz="800" dirty="0">
                        <a:latin typeface="Verdana" panose="020B0604030504040204" pitchFamily="34" charset="0"/>
                        <a:ea typeface="Verdana" panose="020B0604030504040204" pitchFamily="34" charset="0"/>
                      </a:endParaRPr>
                    </a:p>
                  </a:txBody>
                  <a:tcPr marL="68580" marR="68580" marT="34290" marB="34290"/>
                </a:tc>
                <a:tc>
                  <a:txBody>
                    <a:bodyPr/>
                    <a:lstStyle/>
                    <a:p>
                      <a:pPr marL="0" lvl="0" algn="l" defTabSz="685800" rtl="0" eaLnBrk="1" latinLnBrk="0" hangingPunct="1"/>
                      <a:r>
                        <a:rPr lang="fr-FR" sz="800" b="0" kern="1200" dirty="0">
                          <a:solidFill>
                            <a:schemeClr val="dk1"/>
                          </a:solidFill>
                        </a:rPr>
                        <a:t>Mixed mode automation (e.g.: Web &amp; API)</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68580" marT="34290" marB="34290"/>
                </a:tc>
                <a:tc>
                  <a:txBody>
                    <a:bodyPr/>
                    <a:lstStyle/>
                    <a:p>
                      <a:pPr marL="0" lvl="0" algn="l" defTabSz="685800" rtl="0" eaLnBrk="1" latinLnBrk="0" hangingPunct="1"/>
                      <a:r>
                        <a:rPr lang="en-US" sz="800" b="0" kern="1200" dirty="0">
                          <a:solidFill>
                            <a:schemeClr val="dk1"/>
                          </a:solidFill>
                        </a:rPr>
                        <a:t>Yes, supports both Web and API testing within the same test suite.</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68580" marT="34290" marB="34290"/>
                </a:tc>
                <a:extLst>
                  <a:ext uri="{0D108BD9-81ED-4DB2-BD59-A6C34878D82A}">
                    <a16:rowId xmlns:a16="http://schemas.microsoft.com/office/drawing/2014/main" val="4162901729"/>
                  </a:ext>
                </a:extLst>
              </a:tr>
              <a:tr h="207628">
                <a:tc>
                  <a:txBody>
                    <a:bodyPr/>
                    <a:lstStyle/>
                    <a:p>
                      <a:r>
                        <a:rPr lang="en-US" sz="800" dirty="0"/>
                        <a:t>3</a:t>
                      </a:r>
                      <a:endParaRPr lang="en-US" sz="800" dirty="0">
                        <a:latin typeface="Verdana" panose="020B0604030504040204" pitchFamily="34" charset="0"/>
                        <a:ea typeface="Verdana" panose="020B0604030504040204" pitchFamily="34" charset="0"/>
                      </a:endParaRPr>
                    </a:p>
                  </a:txBody>
                  <a:tcPr marL="68580" marR="68580" marT="34290" marB="34290"/>
                </a:tc>
                <a:tc>
                  <a:txBody>
                    <a:bodyPr/>
                    <a:lstStyle/>
                    <a:p>
                      <a:pPr marL="0" lvl="0" algn="l" defTabSz="685800" rtl="0" eaLnBrk="1" fontAlgn="ctr" latinLnBrk="0" hangingPunct="1"/>
                      <a:r>
                        <a:rPr lang="en-US" sz="800" b="0" kern="1200" dirty="0">
                          <a:solidFill>
                            <a:schemeClr val="dk1"/>
                          </a:solidFill>
                        </a:rPr>
                        <a:t>Automation scripts development</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tc>
                  <a:txBody>
                    <a:bodyPr/>
                    <a:lstStyle/>
                    <a:p>
                      <a:pPr marL="0" lvl="0" algn="l" defTabSz="685800" rtl="0" eaLnBrk="1" fontAlgn="ctr" latinLnBrk="0" hangingPunct="1"/>
                      <a:r>
                        <a:rPr lang="en-US" sz="800" b="0" kern="1200" dirty="0">
                          <a:solidFill>
                            <a:schemeClr val="dk1"/>
                          </a:solidFill>
                        </a:rPr>
                        <a:t>Scripting with JavaScript</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extLst>
                  <a:ext uri="{0D108BD9-81ED-4DB2-BD59-A6C34878D82A}">
                    <a16:rowId xmlns:a16="http://schemas.microsoft.com/office/drawing/2014/main" val="2274846641"/>
                  </a:ext>
                </a:extLst>
              </a:tr>
              <a:tr h="232795">
                <a:tc>
                  <a:txBody>
                    <a:bodyPr/>
                    <a:lstStyle/>
                    <a:p>
                      <a:r>
                        <a:rPr lang="en-US" sz="800" dirty="0"/>
                        <a:t>4</a:t>
                      </a:r>
                      <a:endParaRPr lang="en-US" sz="800" dirty="0">
                        <a:latin typeface="Verdana" panose="020B0604030504040204" pitchFamily="34" charset="0"/>
                        <a:ea typeface="Verdana" panose="020B0604030504040204" pitchFamily="34" charset="0"/>
                      </a:endParaRPr>
                    </a:p>
                  </a:txBody>
                  <a:tcPr marL="68580" marR="68580" marT="34290" marB="34290"/>
                </a:tc>
                <a:tc>
                  <a:txBody>
                    <a:bodyPr/>
                    <a:lstStyle/>
                    <a:p>
                      <a:pPr marL="0" lvl="0" algn="l" defTabSz="685800" rtl="0" eaLnBrk="1" fontAlgn="ctr" latinLnBrk="0" hangingPunct="1"/>
                      <a:r>
                        <a:rPr lang="en-US" sz="800" b="0" kern="1200" dirty="0">
                          <a:solidFill>
                            <a:schemeClr val="dk1"/>
                          </a:solidFill>
                        </a:rPr>
                        <a:t>Web browsers supported</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tc>
                  <a:txBody>
                    <a:bodyPr/>
                    <a:lstStyle/>
                    <a:p>
                      <a:pPr marL="0" lvl="0" algn="l" defTabSz="685800" rtl="0" eaLnBrk="1" fontAlgn="ctr" latinLnBrk="0" hangingPunct="1"/>
                      <a:r>
                        <a:rPr lang="en-US" sz="800" b="0" kern="1200" dirty="0">
                          <a:solidFill>
                            <a:schemeClr val="dk1"/>
                          </a:solidFill>
                        </a:rPr>
                        <a:t>Chrome, Firefox, Edge. Safari is partially supported via </a:t>
                      </a:r>
                      <a:r>
                        <a:rPr lang="en-US" sz="800" b="0" kern="1200" dirty="0" err="1">
                          <a:solidFill>
                            <a:schemeClr val="dk1"/>
                          </a:solidFill>
                        </a:rPr>
                        <a:t>WebKit</a:t>
                      </a:r>
                      <a:r>
                        <a:rPr lang="en-US" sz="800" b="0" kern="1200" dirty="0">
                          <a:solidFill>
                            <a:schemeClr val="dk1"/>
                          </a:solidFill>
                        </a:rPr>
                        <a:t>.</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extLst>
                  <a:ext uri="{0D108BD9-81ED-4DB2-BD59-A6C34878D82A}">
                    <a16:rowId xmlns:a16="http://schemas.microsoft.com/office/drawing/2014/main" val="816712169"/>
                  </a:ext>
                </a:extLst>
              </a:tr>
              <a:tr h="218636">
                <a:tc>
                  <a:txBody>
                    <a:bodyPr/>
                    <a:lstStyle/>
                    <a:p>
                      <a:r>
                        <a:rPr lang="en-US" sz="800" dirty="0"/>
                        <a:t>5</a:t>
                      </a:r>
                      <a:endParaRPr lang="en-US" sz="800" dirty="0">
                        <a:latin typeface="Verdana" panose="020B0604030504040204" pitchFamily="34" charset="0"/>
                        <a:ea typeface="Verdana" panose="020B0604030504040204" pitchFamily="34" charset="0"/>
                      </a:endParaRPr>
                    </a:p>
                  </a:txBody>
                  <a:tcPr marL="68580" marR="68580" marT="34290" marB="34290"/>
                </a:tc>
                <a:tc>
                  <a:txBody>
                    <a:bodyPr/>
                    <a:lstStyle/>
                    <a:p>
                      <a:pPr marL="0" lvl="0" algn="l" defTabSz="685800" rtl="0" eaLnBrk="1" fontAlgn="ctr" latinLnBrk="0" hangingPunct="1"/>
                      <a:r>
                        <a:rPr lang="en-US" sz="800" b="0" kern="1200" dirty="0">
                          <a:solidFill>
                            <a:schemeClr val="dk1"/>
                          </a:solidFill>
                        </a:rPr>
                        <a:t>Integration with CI tools - Jenkins, Bamboo etc.,</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tc>
                  <a:txBody>
                    <a:bodyPr/>
                    <a:lstStyle/>
                    <a:p>
                      <a:pPr marL="0" lvl="0" algn="l" defTabSz="685800" rtl="0" eaLnBrk="1" fontAlgn="ctr" latinLnBrk="0" hangingPunct="1"/>
                      <a:r>
                        <a:rPr lang="en-US" sz="800" b="0" kern="1200" dirty="0">
                          <a:solidFill>
                            <a:schemeClr val="dk1"/>
                          </a:solidFill>
                        </a:rPr>
                        <a:t>Yes, seamless integration with CI/CD tools like Jenkins, </a:t>
                      </a:r>
                      <a:r>
                        <a:rPr lang="en-US" sz="800" b="0" kern="1200" dirty="0" err="1">
                          <a:solidFill>
                            <a:schemeClr val="dk1"/>
                          </a:solidFill>
                        </a:rPr>
                        <a:t>CircleCI</a:t>
                      </a:r>
                      <a:r>
                        <a:rPr lang="en-US" sz="800" b="0" kern="1200" dirty="0">
                          <a:solidFill>
                            <a:schemeClr val="dk1"/>
                          </a:solidFill>
                        </a:rPr>
                        <a:t>, GitHub Actions, etc.</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extLst>
                  <a:ext uri="{0D108BD9-81ED-4DB2-BD59-A6C34878D82A}">
                    <a16:rowId xmlns:a16="http://schemas.microsoft.com/office/drawing/2014/main" val="3271319750"/>
                  </a:ext>
                </a:extLst>
              </a:tr>
              <a:tr h="220211">
                <a:tc>
                  <a:txBody>
                    <a:bodyPr/>
                    <a:lstStyle/>
                    <a:p>
                      <a:r>
                        <a:rPr lang="en-US" sz="800" dirty="0"/>
                        <a:t>6</a:t>
                      </a:r>
                      <a:endParaRPr lang="en-US" sz="800" dirty="0">
                        <a:latin typeface="Verdana" panose="020B0604030504040204" pitchFamily="34" charset="0"/>
                        <a:ea typeface="Verdana" panose="020B0604030504040204" pitchFamily="34" charset="0"/>
                      </a:endParaRPr>
                    </a:p>
                  </a:txBody>
                  <a:tcPr marL="68580" marR="68580" marT="34290" marB="34290"/>
                </a:tc>
                <a:tc>
                  <a:txBody>
                    <a:bodyPr/>
                    <a:lstStyle/>
                    <a:p>
                      <a:pPr marL="0" lvl="0" algn="l" defTabSz="685800" rtl="0" eaLnBrk="1" fontAlgn="ctr" latinLnBrk="0" hangingPunct="1"/>
                      <a:r>
                        <a:rPr lang="en-US" sz="800" b="0" kern="1200" dirty="0">
                          <a:solidFill>
                            <a:schemeClr val="dk1"/>
                          </a:solidFill>
                        </a:rPr>
                        <a:t> Integration with test management tools - JIRA, etc.</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tc>
                  <a:txBody>
                    <a:bodyPr/>
                    <a:lstStyle/>
                    <a:p>
                      <a:pPr marL="0" lvl="0" algn="l" defTabSz="685800" rtl="0" eaLnBrk="1" fontAlgn="ctr" latinLnBrk="0" hangingPunct="1"/>
                      <a:r>
                        <a:rPr lang="en-US" sz="800" b="0" kern="1200" dirty="0">
                          <a:solidFill>
                            <a:schemeClr val="dk1"/>
                          </a:solidFill>
                        </a:rPr>
                        <a:t>Yes, through plugins and third-party integrations.</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extLst>
                  <a:ext uri="{0D108BD9-81ED-4DB2-BD59-A6C34878D82A}">
                    <a16:rowId xmlns:a16="http://schemas.microsoft.com/office/drawing/2014/main" val="2280347429"/>
                  </a:ext>
                </a:extLst>
              </a:tr>
              <a:tr h="205740">
                <a:tc>
                  <a:txBody>
                    <a:bodyPr/>
                    <a:lstStyle/>
                    <a:p>
                      <a:r>
                        <a:rPr lang="en-US" sz="800" dirty="0"/>
                        <a:t>7</a:t>
                      </a:r>
                      <a:endParaRPr lang="en-US" sz="800" dirty="0">
                        <a:latin typeface="Verdana" panose="020B0604030504040204" pitchFamily="34" charset="0"/>
                        <a:ea typeface="Verdana" panose="020B0604030504040204" pitchFamily="34" charset="0"/>
                      </a:endParaRPr>
                    </a:p>
                  </a:txBody>
                  <a:tcPr marL="68580" marR="68580" marT="34290" marB="34290"/>
                </a:tc>
                <a:tc>
                  <a:txBody>
                    <a:bodyPr/>
                    <a:lstStyle/>
                    <a:p>
                      <a:pPr marL="0" lvl="0" algn="l" defTabSz="685800" rtl="0" eaLnBrk="1" fontAlgn="ctr" latinLnBrk="0" hangingPunct="1"/>
                      <a:r>
                        <a:rPr lang="en-US" sz="800" b="0" kern="1200" dirty="0">
                          <a:solidFill>
                            <a:schemeClr val="dk1"/>
                          </a:solidFill>
                        </a:rPr>
                        <a:t>Script debugging with break point</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tc>
                  <a:txBody>
                    <a:bodyPr/>
                    <a:lstStyle/>
                    <a:p>
                      <a:pPr marL="0" lvl="0" algn="l" defTabSz="685800" rtl="0" eaLnBrk="1" fontAlgn="ctr" latinLnBrk="0" hangingPunct="1"/>
                      <a:r>
                        <a:rPr lang="en-US" sz="800" b="0" kern="1200" dirty="0">
                          <a:solidFill>
                            <a:schemeClr val="dk1"/>
                          </a:solidFill>
                        </a:rPr>
                        <a:t>Yes, supports debugging with browser developer tools and Cypress interactive GUI.</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extLst>
                  <a:ext uri="{0D108BD9-81ED-4DB2-BD59-A6C34878D82A}">
                    <a16:rowId xmlns:a16="http://schemas.microsoft.com/office/drawing/2014/main" val="3433861238"/>
                  </a:ext>
                </a:extLst>
              </a:tr>
              <a:tr h="429727">
                <a:tc>
                  <a:txBody>
                    <a:bodyPr/>
                    <a:lstStyle/>
                    <a:p>
                      <a:r>
                        <a:rPr lang="en-US" sz="800" dirty="0"/>
                        <a:t>8</a:t>
                      </a:r>
                      <a:endParaRPr lang="en-US" sz="800" dirty="0">
                        <a:latin typeface="Verdana" panose="020B0604030504040204" pitchFamily="34" charset="0"/>
                        <a:ea typeface="Verdana" panose="020B0604030504040204" pitchFamily="34" charset="0"/>
                      </a:endParaRPr>
                    </a:p>
                  </a:txBody>
                  <a:tcPr marL="68580" marR="68580" marT="34290" marB="34290"/>
                </a:tc>
                <a:tc>
                  <a:txBody>
                    <a:bodyPr/>
                    <a:lstStyle/>
                    <a:p>
                      <a:pPr marL="0" lvl="0" algn="l" defTabSz="685800" rtl="0" eaLnBrk="1" fontAlgn="ctr" latinLnBrk="0" hangingPunct="1"/>
                      <a:r>
                        <a:rPr lang="en-US" sz="800" b="0" kern="1200" dirty="0">
                          <a:solidFill>
                            <a:schemeClr val="dk1"/>
                          </a:solidFill>
                        </a:rPr>
                        <a:t>Remote desktop execution with no user intervention</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tc>
                  <a:txBody>
                    <a:bodyPr/>
                    <a:lstStyle/>
                    <a:p>
                      <a:pPr marL="0" lvl="0" algn="l" defTabSz="685800" rtl="0" eaLnBrk="1" fontAlgn="ctr" latinLnBrk="0" hangingPunct="1"/>
                      <a:r>
                        <a:rPr lang="en-US" sz="800" b="0" kern="1200" dirty="0">
                          <a:solidFill>
                            <a:schemeClr val="dk1"/>
                          </a:solidFill>
                        </a:rPr>
                        <a:t>Yes, headless execution mode available for CI environments.</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extLst>
                  <a:ext uri="{0D108BD9-81ED-4DB2-BD59-A6C34878D82A}">
                    <a16:rowId xmlns:a16="http://schemas.microsoft.com/office/drawing/2014/main" val="2237454030"/>
                  </a:ext>
                </a:extLst>
              </a:tr>
              <a:tr h="429727">
                <a:tc>
                  <a:txBody>
                    <a:bodyPr/>
                    <a:lstStyle/>
                    <a:p>
                      <a:r>
                        <a:rPr lang="en-US" sz="800" dirty="0"/>
                        <a:t>9</a:t>
                      </a:r>
                      <a:endParaRPr lang="en-US" sz="800" dirty="0">
                        <a:latin typeface="Verdana" panose="020B0604030504040204" pitchFamily="34" charset="0"/>
                        <a:ea typeface="Verdana" panose="020B0604030504040204" pitchFamily="34" charset="0"/>
                      </a:endParaRPr>
                    </a:p>
                  </a:txBody>
                  <a:tcPr marL="68580" marR="68580" marT="34290" marB="34290"/>
                </a:tc>
                <a:tc>
                  <a:txBody>
                    <a:bodyPr/>
                    <a:lstStyle/>
                    <a:p>
                      <a:pPr marL="0" lvl="0" algn="l" defTabSz="685800" rtl="0" eaLnBrk="1" fontAlgn="ctr" latinLnBrk="0" hangingPunct="1"/>
                      <a:r>
                        <a:rPr lang="en-US" sz="800" b="0" kern="1200" dirty="0">
                          <a:solidFill>
                            <a:schemeClr val="dk1"/>
                          </a:solidFill>
                        </a:rPr>
                        <a:t>Scheduling test execution and automatic email after execution</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tc>
                  <a:txBody>
                    <a:bodyPr/>
                    <a:lstStyle/>
                    <a:p>
                      <a:pPr marL="0" lvl="0" algn="l" defTabSz="685800" rtl="0" eaLnBrk="1" fontAlgn="ctr" latinLnBrk="0" hangingPunct="1"/>
                      <a:r>
                        <a:rPr lang="en-US" sz="800" b="0" kern="1200" dirty="0">
                          <a:solidFill>
                            <a:schemeClr val="dk1"/>
                          </a:solidFill>
                        </a:rPr>
                        <a:t>Yes, can be scheduled via CI tools and email reports through third-party integrations.</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extLst>
                  <a:ext uri="{0D108BD9-81ED-4DB2-BD59-A6C34878D82A}">
                    <a16:rowId xmlns:a16="http://schemas.microsoft.com/office/drawing/2014/main" val="2597151717"/>
                  </a:ext>
                </a:extLst>
              </a:tr>
              <a:tr h="257962">
                <a:tc>
                  <a:txBody>
                    <a:bodyPr/>
                    <a:lstStyle/>
                    <a:p>
                      <a:r>
                        <a:rPr lang="en-US" sz="800" dirty="0"/>
                        <a:t>10</a:t>
                      </a:r>
                      <a:endParaRPr lang="en-US" sz="800" dirty="0">
                        <a:latin typeface="Verdana" panose="020B0604030504040204" pitchFamily="34" charset="0"/>
                        <a:ea typeface="Verdana" panose="020B0604030504040204" pitchFamily="34" charset="0"/>
                      </a:endParaRPr>
                    </a:p>
                  </a:txBody>
                  <a:tcPr marL="68580" marR="68580" marT="34290" marB="34290"/>
                </a:tc>
                <a:tc>
                  <a:txBody>
                    <a:bodyPr/>
                    <a:lstStyle/>
                    <a:p>
                      <a:pPr marL="0" lvl="0" algn="l" defTabSz="685800" rtl="0" eaLnBrk="1" fontAlgn="ctr" latinLnBrk="0" hangingPunct="1"/>
                      <a:r>
                        <a:rPr lang="en-US" sz="800" b="0" kern="1200" dirty="0">
                          <a:solidFill>
                            <a:schemeClr val="dk1"/>
                          </a:solidFill>
                        </a:rPr>
                        <a:t>Automatic browser close during script execution failure &amp; stop option</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tc>
                  <a:txBody>
                    <a:bodyPr/>
                    <a:lstStyle/>
                    <a:p>
                      <a:pPr marL="0" lvl="0" algn="l" defTabSz="685800" rtl="0" eaLnBrk="1" fontAlgn="ctr" latinLnBrk="0" hangingPunct="1"/>
                      <a:r>
                        <a:rPr lang="en-US" sz="800" b="0" kern="1200" dirty="0">
                          <a:solidFill>
                            <a:schemeClr val="dk1"/>
                          </a:solidFill>
                        </a:rPr>
                        <a:t>Yes, built-in failure handling and automatic browser closing.</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extLst>
                  <a:ext uri="{0D108BD9-81ED-4DB2-BD59-A6C34878D82A}">
                    <a16:rowId xmlns:a16="http://schemas.microsoft.com/office/drawing/2014/main" val="134798060"/>
                  </a:ext>
                </a:extLst>
              </a:tr>
              <a:tr h="257961">
                <a:tc>
                  <a:txBody>
                    <a:bodyPr/>
                    <a:lstStyle/>
                    <a:p>
                      <a:r>
                        <a:rPr lang="en-US" sz="800" dirty="0"/>
                        <a:t>11</a:t>
                      </a:r>
                      <a:endParaRPr lang="en-US" sz="800" dirty="0">
                        <a:latin typeface="Verdana" panose="020B0604030504040204" pitchFamily="34" charset="0"/>
                        <a:ea typeface="Verdana" panose="020B0604030504040204" pitchFamily="34" charset="0"/>
                      </a:endParaRPr>
                    </a:p>
                  </a:txBody>
                  <a:tcPr marL="68580" marR="68580" marT="34290" marB="34290"/>
                </a:tc>
                <a:tc>
                  <a:txBody>
                    <a:bodyPr/>
                    <a:lstStyle/>
                    <a:p>
                      <a:pPr marL="0" lvl="0" algn="l" defTabSz="685800" rtl="0" eaLnBrk="1" fontAlgn="ctr" latinLnBrk="0" hangingPunct="1"/>
                      <a:r>
                        <a:rPr lang="fr-FR" sz="800" b="0" kern="1200" dirty="0">
                          <a:solidFill>
                            <a:schemeClr val="dk1"/>
                          </a:solidFill>
                        </a:rPr>
                        <a:t>Multiple test environnements (QAT, UAT, Training etc.) support</a:t>
                      </a:r>
                      <a:endParaRPr lang="fr-FR"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tc>
                  <a:txBody>
                    <a:bodyPr/>
                    <a:lstStyle/>
                    <a:p>
                      <a:pPr marL="0" lvl="0" algn="l" defTabSz="685800" rtl="0" eaLnBrk="1" fontAlgn="ctr" latinLnBrk="0" hangingPunct="1"/>
                      <a:r>
                        <a:rPr lang="en-US" sz="800" b="0" kern="1200" dirty="0">
                          <a:solidFill>
                            <a:schemeClr val="dk1"/>
                          </a:solidFill>
                        </a:rPr>
                        <a:t>Yes, environment-specific configurations are supported.</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extLst>
                  <a:ext uri="{0D108BD9-81ED-4DB2-BD59-A6C34878D82A}">
                    <a16:rowId xmlns:a16="http://schemas.microsoft.com/office/drawing/2014/main" val="295597858"/>
                  </a:ext>
                </a:extLst>
              </a:tr>
              <a:tr h="205740">
                <a:tc>
                  <a:txBody>
                    <a:bodyPr/>
                    <a:lstStyle/>
                    <a:p>
                      <a:r>
                        <a:rPr lang="en-US" sz="800" dirty="0"/>
                        <a:t>12</a:t>
                      </a:r>
                      <a:endParaRPr lang="en-US" sz="800" dirty="0">
                        <a:latin typeface="Verdana" panose="020B0604030504040204" pitchFamily="34" charset="0"/>
                        <a:ea typeface="Verdana" panose="020B0604030504040204" pitchFamily="34" charset="0"/>
                      </a:endParaRPr>
                    </a:p>
                  </a:txBody>
                  <a:tcPr marL="68580" marR="68580" marT="34290" marB="34290"/>
                </a:tc>
                <a:tc>
                  <a:txBody>
                    <a:bodyPr/>
                    <a:lstStyle/>
                    <a:p>
                      <a:pPr marL="0" lvl="0" algn="l" defTabSz="685800" rtl="0" eaLnBrk="1" fontAlgn="ctr" latinLnBrk="0" hangingPunct="1"/>
                      <a:r>
                        <a:rPr lang="en-US" sz="800" b="0" kern="1200" dirty="0">
                          <a:solidFill>
                            <a:schemeClr val="dk1"/>
                          </a:solidFill>
                        </a:rPr>
                        <a:t>Dynamic locators to identify web objects</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tc>
                  <a:txBody>
                    <a:bodyPr/>
                    <a:lstStyle/>
                    <a:p>
                      <a:pPr marL="0" lvl="0" algn="l" defTabSz="685800" rtl="0" eaLnBrk="1" fontAlgn="ctr" latinLnBrk="0" hangingPunct="1"/>
                      <a:r>
                        <a:rPr lang="en-US" sz="800" b="0" kern="1200" dirty="0">
                          <a:solidFill>
                            <a:schemeClr val="dk1"/>
                          </a:solidFill>
                        </a:rPr>
                        <a:t>Yes, supports dynamic locators and intelligent element querying.</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extLst>
                  <a:ext uri="{0D108BD9-81ED-4DB2-BD59-A6C34878D82A}">
                    <a16:rowId xmlns:a16="http://schemas.microsoft.com/office/drawing/2014/main" val="1599945090"/>
                  </a:ext>
                </a:extLst>
              </a:tr>
              <a:tr h="205740">
                <a:tc>
                  <a:txBody>
                    <a:bodyPr/>
                    <a:lstStyle/>
                    <a:p>
                      <a:r>
                        <a:rPr lang="en-US" sz="800" dirty="0"/>
                        <a:t>13</a:t>
                      </a:r>
                      <a:endParaRPr lang="en-US" sz="800" dirty="0">
                        <a:latin typeface="Verdana" panose="020B0604030504040204" pitchFamily="34" charset="0"/>
                        <a:ea typeface="Verdana" panose="020B0604030504040204" pitchFamily="34" charset="0"/>
                      </a:endParaRPr>
                    </a:p>
                  </a:txBody>
                  <a:tcPr marL="68580" marR="68580" marT="34290" marB="34290"/>
                </a:tc>
                <a:tc>
                  <a:txBody>
                    <a:bodyPr/>
                    <a:lstStyle/>
                    <a:p>
                      <a:pPr marL="0" lvl="0" algn="l" defTabSz="685800" rtl="0" eaLnBrk="1" fontAlgn="ctr" latinLnBrk="0" hangingPunct="1"/>
                      <a:r>
                        <a:rPr lang="en-US" sz="800" b="0" kern="1200" dirty="0">
                          <a:solidFill>
                            <a:schemeClr val="dk1"/>
                          </a:solidFill>
                        </a:rPr>
                        <a:t>Multiple session execution with one browser</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tc>
                  <a:txBody>
                    <a:bodyPr/>
                    <a:lstStyle/>
                    <a:p>
                      <a:pPr marL="0" lvl="0" algn="l" defTabSz="685800" rtl="0" eaLnBrk="1" fontAlgn="ctr" latinLnBrk="0" hangingPunct="1"/>
                      <a:r>
                        <a:rPr lang="en-US" sz="800" b="0" kern="1200" dirty="0">
                          <a:solidFill>
                            <a:schemeClr val="dk1"/>
                          </a:solidFill>
                        </a:rPr>
                        <a:t>Yes, supports multiple scenarios within a single test run.</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extLst>
                  <a:ext uri="{0D108BD9-81ED-4DB2-BD59-A6C34878D82A}">
                    <a16:rowId xmlns:a16="http://schemas.microsoft.com/office/drawing/2014/main" val="4006603903"/>
                  </a:ext>
                </a:extLst>
              </a:tr>
              <a:tr h="242861">
                <a:tc>
                  <a:txBody>
                    <a:bodyPr/>
                    <a:lstStyle/>
                    <a:p>
                      <a:r>
                        <a:rPr lang="en-US" sz="800" dirty="0"/>
                        <a:t>14</a:t>
                      </a:r>
                      <a:endParaRPr lang="en-US" sz="800" dirty="0">
                        <a:latin typeface="Verdana" panose="020B0604030504040204" pitchFamily="34" charset="0"/>
                        <a:ea typeface="Verdana" panose="020B0604030504040204" pitchFamily="34" charset="0"/>
                      </a:endParaRPr>
                    </a:p>
                  </a:txBody>
                  <a:tcPr marL="68580" marR="68580" marT="34290" marB="34290"/>
                </a:tc>
                <a:tc>
                  <a:txBody>
                    <a:bodyPr/>
                    <a:lstStyle/>
                    <a:p>
                      <a:pPr marL="0" lvl="0" algn="l" defTabSz="685800" rtl="0" eaLnBrk="1" fontAlgn="ctr" latinLnBrk="0" hangingPunct="1"/>
                      <a:r>
                        <a:rPr lang="en-US" sz="800" b="0" kern="1200" dirty="0">
                          <a:solidFill>
                            <a:schemeClr val="dk1"/>
                          </a:solidFill>
                        </a:rPr>
                        <a:t>License cost</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tc>
                  <a:txBody>
                    <a:bodyPr/>
                    <a:lstStyle/>
                    <a:p>
                      <a:pPr marL="0" lvl="0" algn="l" defTabSz="685800" rtl="0" eaLnBrk="1" fontAlgn="ctr" latinLnBrk="0" hangingPunct="1"/>
                      <a:r>
                        <a:rPr lang="en-US" sz="800" b="0" kern="1200" dirty="0">
                          <a:solidFill>
                            <a:schemeClr val="dk1"/>
                          </a:solidFill>
                        </a:rPr>
                        <a:t>No cost as it is an open source.</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extLst>
                  <a:ext uri="{0D108BD9-81ED-4DB2-BD59-A6C34878D82A}">
                    <a16:rowId xmlns:a16="http://schemas.microsoft.com/office/drawing/2014/main" val="576918019"/>
                  </a:ext>
                </a:extLst>
              </a:tr>
              <a:tr h="233363">
                <a:tc>
                  <a:txBody>
                    <a:bodyPr/>
                    <a:lstStyle/>
                    <a:p>
                      <a:r>
                        <a:rPr lang="en-US" sz="800" dirty="0"/>
                        <a:t>15</a:t>
                      </a:r>
                      <a:endParaRPr lang="en-US" sz="800" dirty="0">
                        <a:latin typeface="Verdana" panose="020B0604030504040204" pitchFamily="34" charset="0"/>
                        <a:ea typeface="Verdana" panose="020B0604030504040204" pitchFamily="34" charset="0"/>
                      </a:endParaRPr>
                    </a:p>
                  </a:txBody>
                  <a:tcPr marL="68580" marR="68580" marT="34290" marB="34290"/>
                </a:tc>
                <a:tc>
                  <a:txBody>
                    <a:bodyPr/>
                    <a:lstStyle/>
                    <a:p>
                      <a:pPr marL="0" lvl="0" algn="l" defTabSz="685800" rtl="0" eaLnBrk="1" fontAlgn="ctr" latinLnBrk="0" hangingPunct="1"/>
                      <a:r>
                        <a:rPr lang="en-US" sz="800" b="0" kern="1200" dirty="0">
                          <a:solidFill>
                            <a:schemeClr val="dk1"/>
                          </a:solidFill>
                        </a:rPr>
                        <a:t>Parallel Test execution</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tc>
                  <a:txBody>
                    <a:bodyPr/>
                    <a:lstStyle/>
                    <a:p>
                      <a:pPr marL="0" lvl="0" algn="l" defTabSz="685800" rtl="0" eaLnBrk="1" fontAlgn="ctr" latinLnBrk="0" hangingPunct="1"/>
                      <a:r>
                        <a:rPr lang="en-US" sz="800" b="0" kern="1200" dirty="0">
                          <a:solidFill>
                            <a:schemeClr val="dk1"/>
                          </a:solidFill>
                        </a:rPr>
                        <a:t>Yes, supports parallel test execution with Cypress Dashboard and other CI configurations.</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extLst>
                  <a:ext uri="{0D108BD9-81ED-4DB2-BD59-A6C34878D82A}">
                    <a16:rowId xmlns:a16="http://schemas.microsoft.com/office/drawing/2014/main" val="4019370041"/>
                  </a:ext>
                </a:extLst>
              </a:tr>
              <a:tr h="205740">
                <a:tc>
                  <a:txBody>
                    <a:bodyPr/>
                    <a:lstStyle/>
                    <a:p>
                      <a:r>
                        <a:rPr lang="en-US" sz="800" dirty="0"/>
                        <a:t>16</a:t>
                      </a:r>
                      <a:endParaRPr lang="en-US" sz="800" dirty="0">
                        <a:latin typeface="Verdana" panose="020B0604030504040204" pitchFamily="34" charset="0"/>
                        <a:ea typeface="Verdana" panose="020B0604030504040204" pitchFamily="34" charset="0"/>
                      </a:endParaRPr>
                    </a:p>
                  </a:txBody>
                  <a:tcPr marL="68580" marR="68580" marT="34290" marB="34290"/>
                </a:tc>
                <a:tc>
                  <a:txBody>
                    <a:bodyPr/>
                    <a:lstStyle/>
                    <a:p>
                      <a:pPr marL="0" lvl="0" algn="l" defTabSz="685800" rtl="0" eaLnBrk="1" fontAlgn="ctr" latinLnBrk="0" hangingPunct="1"/>
                      <a:r>
                        <a:rPr lang="en-US" sz="800" b="0" kern="1200" dirty="0">
                          <a:solidFill>
                            <a:schemeClr val="dk1"/>
                          </a:solidFill>
                        </a:rPr>
                        <a:t>Export test results</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tc>
                  <a:txBody>
                    <a:bodyPr/>
                    <a:lstStyle/>
                    <a:p>
                      <a:pPr marL="0" lvl="0" algn="l" defTabSz="685800" rtl="0" eaLnBrk="1" fontAlgn="ctr" latinLnBrk="0" hangingPunct="1"/>
                      <a:r>
                        <a:rPr lang="en-US" sz="800" b="0" kern="1200" dirty="0">
                          <a:solidFill>
                            <a:schemeClr val="dk1"/>
                          </a:solidFill>
                        </a:rPr>
                        <a:t>Yes, provides detailed reports in multiple formats, integration with tools like </a:t>
                      </a:r>
                      <a:r>
                        <a:rPr lang="en-US" sz="800" b="0" kern="1200" dirty="0" err="1">
                          <a:solidFill>
                            <a:schemeClr val="dk1"/>
                          </a:solidFill>
                        </a:rPr>
                        <a:t>Mochawesome</a:t>
                      </a:r>
                      <a:r>
                        <a:rPr lang="en-US" sz="800" b="0" kern="1200" dirty="0">
                          <a:solidFill>
                            <a:schemeClr val="dk1"/>
                          </a:solidFill>
                        </a:rPr>
                        <a:t> for advanced reporting.</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extLst>
                  <a:ext uri="{0D108BD9-81ED-4DB2-BD59-A6C34878D82A}">
                    <a16:rowId xmlns:a16="http://schemas.microsoft.com/office/drawing/2014/main" val="173830502"/>
                  </a:ext>
                </a:extLst>
              </a:tr>
              <a:tr h="233363">
                <a:tc>
                  <a:txBody>
                    <a:bodyPr/>
                    <a:lstStyle/>
                    <a:p>
                      <a:r>
                        <a:rPr lang="en-US" sz="800" dirty="0"/>
                        <a:t>17</a:t>
                      </a:r>
                      <a:endParaRPr lang="en-US" sz="800" dirty="0">
                        <a:latin typeface="Verdana" panose="020B0604030504040204" pitchFamily="34" charset="0"/>
                        <a:ea typeface="Verdana" panose="020B0604030504040204" pitchFamily="34" charset="0"/>
                      </a:endParaRPr>
                    </a:p>
                  </a:txBody>
                  <a:tcPr marL="68580" marR="68580" marT="34290" marB="34290"/>
                </a:tc>
                <a:tc>
                  <a:txBody>
                    <a:bodyPr/>
                    <a:lstStyle/>
                    <a:p>
                      <a:pPr marL="0" lvl="0" algn="l" defTabSz="685800" rtl="0" eaLnBrk="1" fontAlgn="ctr" latinLnBrk="0" hangingPunct="1"/>
                      <a:r>
                        <a:rPr lang="en-US" sz="800" b="0" kern="1200" dirty="0">
                          <a:solidFill>
                            <a:schemeClr val="dk1"/>
                          </a:solidFill>
                        </a:rPr>
                        <a:t>Multi-level Dynamic variables (Project, test suite and test case level)</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tc>
                  <a:txBody>
                    <a:bodyPr/>
                    <a:lstStyle/>
                    <a:p>
                      <a:pPr marL="0" lvl="0" algn="l" defTabSz="685800" rtl="0" eaLnBrk="1" fontAlgn="ctr" latinLnBrk="0" hangingPunct="1"/>
                      <a:r>
                        <a:rPr lang="en-US" sz="800" b="0" kern="1200" dirty="0">
                          <a:solidFill>
                            <a:schemeClr val="dk1"/>
                          </a:solidFill>
                        </a:rPr>
                        <a:t>Supports configuration and environment variables for different levels.</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extLst>
                  <a:ext uri="{0D108BD9-81ED-4DB2-BD59-A6C34878D82A}">
                    <a16:rowId xmlns:a16="http://schemas.microsoft.com/office/drawing/2014/main" val="993978744"/>
                  </a:ext>
                </a:extLst>
              </a:tr>
              <a:tr h="251102">
                <a:tc>
                  <a:txBody>
                    <a:bodyPr/>
                    <a:lstStyle/>
                    <a:p>
                      <a:r>
                        <a:rPr lang="en-US" sz="800" dirty="0"/>
                        <a:t>18</a:t>
                      </a:r>
                      <a:endParaRPr lang="en-US" sz="800" dirty="0">
                        <a:latin typeface="Verdana" panose="020B0604030504040204" pitchFamily="34" charset="0"/>
                        <a:ea typeface="Verdana" panose="020B0604030504040204" pitchFamily="34" charset="0"/>
                      </a:endParaRPr>
                    </a:p>
                  </a:txBody>
                  <a:tcPr marL="68580" marR="68580" marT="34290" marB="34290"/>
                </a:tc>
                <a:tc>
                  <a:txBody>
                    <a:bodyPr/>
                    <a:lstStyle/>
                    <a:p>
                      <a:pPr marL="0" lvl="0" algn="l" defTabSz="685800" rtl="0" eaLnBrk="1" fontAlgn="ctr" latinLnBrk="0" hangingPunct="1"/>
                      <a:r>
                        <a:rPr lang="en-US" sz="800" b="0" kern="1200" dirty="0">
                          <a:solidFill>
                            <a:schemeClr val="dk1"/>
                          </a:solidFill>
                        </a:rPr>
                        <a:t>Database testing</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tc>
                  <a:txBody>
                    <a:bodyPr/>
                    <a:lstStyle/>
                    <a:p>
                      <a:pPr marL="0" lvl="0" algn="l" defTabSz="685800" rtl="0" eaLnBrk="1" fontAlgn="ctr" latinLnBrk="0" hangingPunct="1"/>
                      <a:r>
                        <a:rPr lang="en-US" sz="800" b="0" kern="1200" dirty="0">
                          <a:solidFill>
                            <a:schemeClr val="dk1"/>
                          </a:solidFill>
                        </a:rPr>
                        <a:t>Requires custom code and integration with database libraries.</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extLst>
                  <a:ext uri="{0D108BD9-81ED-4DB2-BD59-A6C34878D82A}">
                    <a16:rowId xmlns:a16="http://schemas.microsoft.com/office/drawing/2014/main" val="1510282276"/>
                  </a:ext>
                </a:extLst>
              </a:tr>
              <a:tr h="251102">
                <a:tc>
                  <a:txBody>
                    <a:bodyPr/>
                    <a:lstStyle/>
                    <a:p>
                      <a:r>
                        <a:rPr lang="en-US" sz="800" dirty="0"/>
                        <a:t>19</a:t>
                      </a:r>
                      <a:endParaRPr lang="en-US" sz="800" dirty="0">
                        <a:latin typeface="Verdana" panose="020B0604030504040204" pitchFamily="34" charset="0"/>
                        <a:ea typeface="Verdana" panose="020B0604030504040204" pitchFamily="34" charset="0"/>
                      </a:endParaRPr>
                    </a:p>
                  </a:txBody>
                  <a:tcPr marL="68580" marR="68580" marT="34290" marB="34290"/>
                </a:tc>
                <a:tc>
                  <a:txBody>
                    <a:bodyPr/>
                    <a:lstStyle/>
                    <a:p>
                      <a:pPr marL="0" lvl="0" algn="l" defTabSz="685800" rtl="0" eaLnBrk="1" fontAlgn="ctr" latinLnBrk="0" hangingPunct="1"/>
                      <a:r>
                        <a:rPr lang="en-US" sz="800" b="0" kern="1200" dirty="0">
                          <a:solidFill>
                            <a:schemeClr val="dk1"/>
                          </a:solidFill>
                        </a:rPr>
                        <a:t>Accessibility testing</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800" b="0" kern="1200" dirty="0">
                          <a:solidFill>
                            <a:schemeClr val="dk1"/>
                          </a:solidFill>
                        </a:rPr>
                        <a:t>Yes, supports accessibility testing through plugins like cypress-axe.</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extLst>
                  <a:ext uri="{0D108BD9-81ED-4DB2-BD59-A6C34878D82A}">
                    <a16:rowId xmlns:a16="http://schemas.microsoft.com/office/drawing/2014/main" val="2349653552"/>
                  </a:ext>
                </a:extLst>
              </a:tr>
              <a:tr h="251102">
                <a:tc>
                  <a:txBody>
                    <a:bodyPr/>
                    <a:lstStyle/>
                    <a:p>
                      <a:r>
                        <a:rPr lang="en-US" sz="800" dirty="0">
                          <a:latin typeface="Verdana" panose="020B0604030504040204" pitchFamily="34" charset="0"/>
                          <a:ea typeface="Verdana" panose="020B0604030504040204" pitchFamily="34" charset="0"/>
                        </a:rPr>
                        <a:t>20</a:t>
                      </a:r>
                    </a:p>
                  </a:txBody>
                  <a:tcPr marL="68580" marR="68580" marT="34290" marB="34290"/>
                </a:tc>
                <a:tc>
                  <a:txBody>
                    <a:bodyPr/>
                    <a:lstStyle/>
                    <a:p>
                      <a:pPr marL="0" lvl="0" algn="l" defTabSz="685800" rtl="0" eaLnBrk="1" fontAlgn="ctr" latinLnBrk="0" hangingPunct="1"/>
                      <a:r>
                        <a:rPr lang="en-US" sz="800" dirty="0"/>
                        <a:t>Visual Testing</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800" dirty="0"/>
                        <a:t>Visual tests ensure that the visual appearance of your application does not change unexpectedly.</a:t>
                      </a:r>
                    </a:p>
                    <a:p>
                      <a:pPr marL="0" marR="0" lvl="0" indent="0" algn="l" defTabSz="685800" rtl="0" eaLnBrk="1" fontAlgn="ctr" latinLnBrk="0" hangingPunct="1">
                        <a:lnSpc>
                          <a:spcPct val="100000"/>
                        </a:lnSpc>
                        <a:spcBef>
                          <a:spcPts val="0"/>
                        </a:spcBef>
                        <a:spcAft>
                          <a:spcPts val="0"/>
                        </a:spcAft>
                        <a:buClrTx/>
                        <a:buSzTx/>
                        <a:buFontTx/>
                        <a:buNone/>
                        <a:tabLst/>
                        <a:defRPr/>
                      </a:pPr>
                      <a:r>
                        <a:rPr lang="en-US" sz="800" dirty="0"/>
                        <a:t>Example: Taking screenshots of pages and comparing them to baseline images to detect visual differences.</a:t>
                      </a: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extLst>
                  <a:ext uri="{0D108BD9-81ED-4DB2-BD59-A6C34878D82A}">
                    <a16:rowId xmlns:a16="http://schemas.microsoft.com/office/drawing/2014/main" val="2538225253"/>
                  </a:ext>
                </a:extLst>
              </a:tr>
              <a:tr h="251102">
                <a:tc>
                  <a:txBody>
                    <a:bodyPr/>
                    <a:lstStyle/>
                    <a:p>
                      <a:endParaRPr lang="en-US" sz="800" dirty="0">
                        <a:latin typeface="Verdana" panose="020B0604030504040204" pitchFamily="34" charset="0"/>
                        <a:ea typeface="Verdana" panose="020B0604030504040204" pitchFamily="34" charset="0"/>
                      </a:endParaRPr>
                    </a:p>
                  </a:txBody>
                  <a:tcPr marL="68580" marR="68580" marT="34290" marB="34290"/>
                </a:tc>
                <a:tc>
                  <a:txBody>
                    <a:bodyPr/>
                    <a:lstStyle/>
                    <a:p>
                      <a:pPr marL="0" lvl="0" algn="l" defTabSz="685800" rtl="0" eaLnBrk="1" fontAlgn="ctr" latinLnBrk="0" hangingPunct="1"/>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endParaRPr lang="en-US" sz="800" b="0" kern="1200" dirty="0">
                        <a:solidFill>
                          <a:schemeClr val="dk1"/>
                        </a:solidFill>
                        <a:latin typeface="Verdana" panose="020B0604030504040204" pitchFamily="34" charset="0"/>
                        <a:ea typeface="Verdana" panose="020B0604030504040204" pitchFamily="34" charset="0"/>
                        <a:cs typeface="+mn-cs"/>
                      </a:endParaRPr>
                    </a:p>
                  </a:txBody>
                  <a:tcPr marL="68580" marR="4763" marT="4763" marB="0"/>
                </a:tc>
                <a:extLst>
                  <a:ext uri="{0D108BD9-81ED-4DB2-BD59-A6C34878D82A}">
                    <a16:rowId xmlns:a16="http://schemas.microsoft.com/office/drawing/2014/main" val="623266239"/>
                  </a:ext>
                </a:extLst>
              </a:tr>
            </a:tbl>
          </a:graphicData>
        </a:graphic>
      </p:graphicFrame>
    </p:spTree>
    <p:extLst>
      <p:ext uri="{BB962C8B-B14F-4D97-AF65-F5344CB8AC3E}">
        <p14:creationId xmlns:p14="http://schemas.microsoft.com/office/powerpoint/2010/main" val="1144290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78D298-3E76-E920-31E6-98877FB3D847}"/>
              </a:ext>
            </a:extLst>
          </p:cNvPr>
          <p:cNvSpPr/>
          <p:nvPr/>
        </p:nvSpPr>
        <p:spPr>
          <a:xfrm>
            <a:off x="674010" y="1354469"/>
            <a:ext cx="7580757" cy="4256193"/>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defTabSz="685800" fontAlgn="ctr"/>
            <a:endParaRPr lang="en-US" sz="1350" dirty="0">
              <a:solidFill>
                <a:prstClr val="black"/>
              </a:solidFill>
              <a:latin typeface="Calibri" panose="020F0502020204030204" pitchFamily="34" charset="0"/>
            </a:endParaRPr>
          </a:p>
        </p:txBody>
      </p:sp>
      <p:pic>
        <p:nvPicPr>
          <p:cNvPr id="5" name="Picture 4" descr="A group of people raising their hands&#10;&#10;Description automatically generated with medium confidence">
            <a:extLst>
              <a:ext uri="{FF2B5EF4-FFF2-40B4-BE49-F238E27FC236}">
                <a16:creationId xmlns:a16="http://schemas.microsoft.com/office/drawing/2014/main" id="{312A047A-1B4C-446A-BCB2-2C2B4C623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489" y="1714979"/>
            <a:ext cx="5715012" cy="3214123"/>
          </a:xfrm>
          <a:prstGeom prst="rect">
            <a:avLst/>
          </a:prstGeom>
        </p:spPr>
      </p:pic>
    </p:spTree>
    <p:extLst>
      <p:ext uri="{BB962C8B-B14F-4D97-AF65-F5344CB8AC3E}">
        <p14:creationId xmlns:p14="http://schemas.microsoft.com/office/powerpoint/2010/main" val="3410606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206061"/>
          </a:xfrm>
        </p:spPr>
        <p:txBody>
          <a:bodyPr>
            <a:normAutofit/>
          </a:bodyPr>
          <a:lstStyle/>
          <a:p>
            <a:r>
              <a:rPr lang="en-US" sz="3000" dirty="0">
                <a:latin typeface="Verdana" panose="020B0604030504040204" pitchFamily="34" charset="0"/>
                <a:ea typeface="Verdana" panose="020B0604030504040204" pitchFamily="34" charset="0"/>
              </a:rPr>
              <a:t>Appendix</a:t>
            </a:r>
            <a:endParaRPr sz="3000" dirty="0">
              <a:latin typeface="Verdana" panose="020B0604030504040204" pitchFamily="34" charset="0"/>
              <a:ea typeface="Verdana" panose="020B060403050404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A52C7539-687B-6059-C3C0-C7E83A4246BD}"/>
              </a:ext>
            </a:extLst>
          </p:cNvPr>
          <p:cNvGraphicFramePr>
            <a:graphicFrameLocks noGrp="1"/>
          </p:cNvGraphicFramePr>
          <p:nvPr>
            <p:extLst>
              <p:ext uri="{D42A27DB-BD31-4B8C-83A1-F6EECF244321}">
                <p14:modId xmlns:p14="http://schemas.microsoft.com/office/powerpoint/2010/main" val="4175384529"/>
              </p:ext>
            </p:extLst>
          </p:nvPr>
        </p:nvGraphicFramePr>
        <p:xfrm>
          <a:off x="674010" y="1012054"/>
          <a:ext cx="7580757" cy="2235841"/>
        </p:xfrm>
        <a:graphic>
          <a:graphicData uri="http://schemas.openxmlformats.org/drawingml/2006/table">
            <a:tbl>
              <a:tblPr firstRow="1" bandRow="1">
                <a:tableStyleId>{F5AB1C69-6EDB-4FF4-983F-18BD219EF322}</a:tableStyleId>
              </a:tblPr>
              <a:tblGrid>
                <a:gridCol w="710907">
                  <a:extLst>
                    <a:ext uri="{9D8B030D-6E8A-4147-A177-3AD203B41FA5}">
                      <a16:colId xmlns:a16="http://schemas.microsoft.com/office/drawing/2014/main" val="1697128780"/>
                    </a:ext>
                  </a:extLst>
                </a:gridCol>
                <a:gridCol w="2849732">
                  <a:extLst>
                    <a:ext uri="{9D8B030D-6E8A-4147-A177-3AD203B41FA5}">
                      <a16:colId xmlns:a16="http://schemas.microsoft.com/office/drawing/2014/main" val="458973019"/>
                    </a:ext>
                  </a:extLst>
                </a:gridCol>
                <a:gridCol w="4020118">
                  <a:extLst>
                    <a:ext uri="{9D8B030D-6E8A-4147-A177-3AD203B41FA5}">
                      <a16:colId xmlns:a16="http://schemas.microsoft.com/office/drawing/2014/main" val="2900914208"/>
                    </a:ext>
                  </a:extLst>
                </a:gridCol>
              </a:tblGrid>
              <a:tr h="391801">
                <a:tc>
                  <a:txBody>
                    <a:bodyPr/>
                    <a:lstStyle/>
                    <a:p>
                      <a:r>
                        <a:rPr lang="en-US" sz="1400" dirty="0">
                          <a:latin typeface="Verdana" panose="020B0604030504040204" pitchFamily="34" charset="0"/>
                          <a:ea typeface="Verdana" panose="020B0604030504040204" pitchFamily="34" charset="0"/>
                        </a:rPr>
                        <a:t>S.No.</a:t>
                      </a:r>
                    </a:p>
                  </a:txBody>
                  <a:tcPr/>
                </a:tc>
                <a:tc>
                  <a:txBody>
                    <a:bodyPr/>
                    <a:lstStyle/>
                    <a:p>
                      <a:r>
                        <a:rPr lang="en-US" sz="1400" dirty="0">
                          <a:latin typeface="Verdana" panose="020B0604030504040204" pitchFamily="34" charset="0"/>
                          <a:ea typeface="Verdana" panose="020B0604030504040204" pitchFamily="34" charset="0"/>
                        </a:rPr>
                        <a:t>Documentation</a:t>
                      </a:r>
                    </a:p>
                  </a:txBody>
                  <a:tcPr/>
                </a:tc>
                <a:tc>
                  <a:txBody>
                    <a:bodyPr/>
                    <a:lstStyle/>
                    <a:p>
                      <a:r>
                        <a:rPr lang="en-US" sz="1400" dirty="0">
                          <a:latin typeface="Verdana" panose="020B0604030504040204" pitchFamily="34" charset="0"/>
                          <a:ea typeface="Verdana" panose="020B0604030504040204" pitchFamily="34" charset="0"/>
                        </a:rPr>
                        <a:t>Location</a:t>
                      </a:r>
                    </a:p>
                  </a:txBody>
                  <a:tcPr/>
                </a:tc>
                <a:extLst>
                  <a:ext uri="{0D108BD9-81ED-4DB2-BD59-A6C34878D82A}">
                    <a16:rowId xmlns:a16="http://schemas.microsoft.com/office/drawing/2014/main" val="761938115"/>
                  </a:ext>
                </a:extLst>
              </a:tr>
              <a:tr h="370840">
                <a:tc>
                  <a:txBody>
                    <a:bodyPr/>
                    <a:lstStyle/>
                    <a:p>
                      <a:r>
                        <a:rPr lang="en-US" sz="1400" dirty="0">
                          <a:latin typeface="Verdana" panose="020B0604030504040204" pitchFamily="34" charset="0"/>
                          <a:ea typeface="Verdana" panose="020B0604030504040204" pitchFamily="34" charset="0"/>
                        </a:rPr>
                        <a:t>1</a:t>
                      </a:r>
                    </a:p>
                  </a:txBody>
                  <a:tcPr/>
                </a:tc>
                <a:tc>
                  <a:txBody>
                    <a:bodyPr/>
                    <a:lstStyle/>
                    <a:p>
                      <a:r>
                        <a:rPr lang="en-US" sz="1400" dirty="0">
                          <a:latin typeface="Verdana" panose="020B0604030504040204" pitchFamily="34" charset="0"/>
                          <a:ea typeface="Verdana" panose="020B0604030504040204" pitchFamily="34" charset="0"/>
                        </a:rPr>
                        <a:t>Installation Process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400" dirty="0">
                          <a:latin typeface="Verdana" panose="020B0604030504040204" pitchFamily="34" charset="0"/>
                          <a:ea typeface="Verdana" panose="020B0604030504040204" pitchFamily="34" charset="0"/>
                          <a:hlinkClick r:id="rId2"/>
                        </a:rPr>
                        <a:t>Cypress Installation.docx</a:t>
                      </a:r>
                      <a:endParaRPr lang="en-US" sz="1400" dirty="0">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120786055"/>
                  </a:ext>
                </a:extLst>
              </a:tr>
              <a:tr h="370840">
                <a:tc>
                  <a:txBody>
                    <a:bodyPr/>
                    <a:lstStyle/>
                    <a:p>
                      <a:r>
                        <a:rPr lang="en-US" sz="1400" dirty="0">
                          <a:latin typeface="Verdana" panose="020B0604030504040204" pitchFamily="34" charset="0"/>
                          <a:ea typeface="Verdana" panose="020B0604030504040204" pitchFamily="34" charset="0"/>
                        </a:rPr>
                        <a:t>2</a:t>
                      </a:r>
                    </a:p>
                  </a:txBody>
                  <a:tcPr/>
                </a:tc>
                <a:tc>
                  <a:txBody>
                    <a:bodyPr/>
                    <a:lstStyle/>
                    <a:p>
                      <a:r>
                        <a:rPr lang="en-US" sz="1400" dirty="0">
                          <a:latin typeface="Verdana" panose="020B0604030504040204" pitchFamily="34" charset="0"/>
                          <a:ea typeface="Verdana" panose="020B0604030504040204" pitchFamily="34" charset="0"/>
                        </a:rPr>
                        <a:t>Code Base</a:t>
                      </a:r>
                    </a:p>
                  </a:txBody>
                  <a:tcPr/>
                </a:tc>
                <a:tc>
                  <a:txBody>
                    <a:bodyPr/>
                    <a:lstStyle/>
                    <a:p>
                      <a:r>
                        <a:rPr lang="en-US" sz="1400" dirty="0">
                          <a:latin typeface="Verdana" panose="020B0604030504040204" pitchFamily="34" charset="0"/>
                          <a:ea typeface="Verdana" panose="020B0604030504040204" pitchFamily="34" charset="0"/>
                          <a:hlinkClick r:id="rId3"/>
                        </a:rPr>
                        <a:t>Nationwide/</a:t>
                      </a:r>
                      <a:r>
                        <a:rPr lang="en-US" sz="1400" dirty="0" err="1">
                          <a:latin typeface="Verdana" panose="020B0604030504040204" pitchFamily="34" charset="0"/>
                          <a:ea typeface="Verdana" panose="020B0604030504040204" pitchFamily="34" charset="0"/>
                          <a:hlinkClick r:id="rId3"/>
                        </a:rPr>
                        <a:t>NW_CypressTestFramework</a:t>
                      </a:r>
                      <a:r>
                        <a:rPr lang="en-US" sz="1400" dirty="0">
                          <a:latin typeface="Verdana" panose="020B0604030504040204" pitchFamily="34" charset="0"/>
                          <a:ea typeface="Verdana" panose="020B0604030504040204" pitchFamily="34" charset="0"/>
                          <a:hlinkClick r:id="rId3"/>
                        </a:rPr>
                        <a:t>: Data driven testing automation framework using cypress tool (nwie.net)</a:t>
                      </a:r>
                      <a:endParaRPr lang="en-US" sz="1400" dirty="0">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3092723586"/>
                  </a:ext>
                </a:extLst>
              </a:tr>
              <a:tr h="370840">
                <a:tc>
                  <a:txBody>
                    <a:bodyPr/>
                    <a:lstStyle/>
                    <a:p>
                      <a:r>
                        <a:rPr lang="en-US" sz="1400" dirty="0">
                          <a:latin typeface="Verdana" panose="020B0604030504040204" pitchFamily="34" charset="0"/>
                          <a:ea typeface="Verdana" panose="020B0604030504040204" pitchFamily="34" charset="0"/>
                        </a:rPr>
                        <a:t>3</a:t>
                      </a:r>
                    </a:p>
                  </a:txBody>
                  <a:tcPr/>
                </a:tc>
                <a:tc>
                  <a:txBody>
                    <a:bodyPr/>
                    <a:lstStyle/>
                    <a:p>
                      <a:r>
                        <a:rPr lang="en-US" sz="1800" kern="1200" dirty="0">
                          <a:solidFill>
                            <a:schemeClr val="dk1"/>
                          </a:solidFill>
                          <a:effectLst/>
                          <a:latin typeface="+mn-lt"/>
                          <a:ea typeface="+mn-ea"/>
                          <a:cs typeface="+mn-cs"/>
                        </a:rPr>
                        <a:t>Cypress training - Pluralsight</a:t>
                      </a:r>
                      <a:endParaRPr lang="en-US" sz="1400" dirty="0">
                        <a:latin typeface="Verdana" panose="020B0604030504040204" pitchFamily="34" charset="0"/>
                        <a:ea typeface="Verdana" panose="020B060403050404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hlinkClick r:id="rId4"/>
                        </a:rPr>
                        <a:t>Pluralsight Training for cypress</a:t>
                      </a:r>
                      <a:endParaRPr lang="en-US" sz="1800" kern="1200" dirty="0">
                        <a:solidFill>
                          <a:schemeClr val="dk1"/>
                        </a:solidFill>
                        <a:effectLst/>
                        <a:latin typeface="+mn-lt"/>
                        <a:ea typeface="+mn-ea"/>
                        <a:cs typeface="+mn-cs"/>
                      </a:endParaRPr>
                    </a:p>
                  </a:txBody>
                  <a:tcPr/>
                </a:tc>
                <a:extLst>
                  <a:ext uri="{0D108BD9-81ED-4DB2-BD59-A6C34878D82A}">
                    <a16:rowId xmlns:a16="http://schemas.microsoft.com/office/drawing/2014/main" val="214213214"/>
                  </a:ext>
                </a:extLst>
              </a:tr>
              <a:tr h="370840">
                <a:tc>
                  <a:txBody>
                    <a:bodyPr/>
                    <a:lstStyle/>
                    <a:p>
                      <a:r>
                        <a:rPr lang="en-US" sz="1400" dirty="0">
                          <a:latin typeface="Verdana" panose="020B0604030504040204" pitchFamily="34" charset="0"/>
                          <a:ea typeface="Verdana" panose="020B0604030504040204" pitchFamily="34" charset="0"/>
                        </a:rPr>
                        <a:t>4</a:t>
                      </a:r>
                    </a:p>
                  </a:txBody>
                  <a:tcPr/>
                </a:tc>
                <a:tc>
                  <a:txBody>
                    <a:bodyPr/>
                    <a:lstStyle/>
                    <a:p>
                      <a:r>
                        <a:rPr lang="en-US" sz="1800" kern="1200" dirty="0">
                          <a:solidFill>
                            <a:schemeClr val="dk1"/>
                          </a:solidFill>
                          <a:effectLst/>
                          <a:latin typeface="+mn-lt"/>
                          <a:ea typeface="+mn-ea"/>
                          <a:cs typeface="+mn-cs"/>
                        </a:rPr>
                        <a:t>Cypress responsive testing</a:t>
                      </a:r>
                      <a:endParaRPr lang="en-US" sz="1400" dirty="0">
                        <a:latin typeface="Verdana" panose="020B0604030504040204" pitchFamily="34" charset="0"/>
                        <a:ea typeface="Verdana" panose="020B0604030504040204" pitchFamily="34" charset="0"/>
                      </a:endParaRPr>
                    </a:p>
                  </a:txBody>
                  <a:tcPr/>
                </a:tc>
                <a:tc>
                  <a:txBody>
                    <a:bodyPr/>
                    <a:lstStyle/>
                    <a:p>
                      <a:r>
                        <a:rPr lang="en-US" sz="1800" kern="1200" dirty="0">
                          <a:solidFill>
                            <a:schemeClr val="dk1"/>
                          </a:solidFill>
                          <a:effectLst/>
                          <a:latin typeface="+mn-lt"/>
                          <a:ea typeface="+mn-ea"/>
                          <a:cs typeface="+mn-cs"/>
                          <a:hlinkClick r:id="rId5"/>
                        </a:rPr>
                        <a:t>Mobile Responsive testing</a:t>
                      </a:r>
                      <a:endParaRPr lang="en-US" sz="1400" dirty="0">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4244729667"/>
                  </a:ext>
                </a:extLst>
              </a:tr>
            </a:tbl>
          </a:graphicData>
        </a:graphic>
      </p:graphicFrame>
      <p:sp>
        <p:nvSpPr>
          <p:cNvPr id="9" name="Rectangle: Rounded Corners 8">
            <a:extLst>
              <a:ext uri="{FF2B5EF4-FFF2-40B4-BE49-F238E27FC236}">
                <a16:creationId xmlns:a16="http://schemas.microsoft.com/office/drawing/2014/main" id="{ADABD2C1-5BEE-022B-F3F4-B2F18B663CA6}"/>
              </a:ext>
            </a:extLst>
          </p:cNvPr>
          <p:cNvSpPr/>
          <p:nvPr/>
        </p:nvSpPr>
        <p:spPr>
          <a:xfrm>
            <a:off x="674010" y="433924"/>
            <a:ext cx="7580757" cy="295871"/>
          </a:xfrm>
          <a:prstGeom prst="roundRect">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mn-cs"/>
              </a:rPr>
              <a:t>Training and Documentation</a:t>
            </a:r>
          </a:p>
        </p:txBody>
      </p:sp>
    </p:spTree>
    <p:extLst>
      <p:ext uri="{BB962C8B-B14F-4D97-AF65-F5344CB8AC3E}">
        <p14:creationId xmlns:p14="http://schemas.microsoft.com/office/powerpoint/2010/main" val="318235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78D298-3E76-E920-31E6-98877FB3D847}"/>
              </a:ext>
            </a:extLst>
          </p:cNvPr>
          <p:cNvSpPr/>
          <p:nvPr/>
        </p:nvSpPr>
        <p:spPr>
          <a:xfrm>
            <a:off x="970373" y="1105243"/>
            <a:ext cx="7203253" cy="3510384"/>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marL="257175" indent="-257175" defTabSz="685800" fontAlgn="ctr">
              <a:buFontTx/>
              <a:buAutoNum type="arabicPeriod"/>
            </a:pPr>
            <a:r>
              <a:rPr lang="en-US" sz="1500" dirty="0">
                <a:solidFill>
                  <a:prstClr val="black"/>
                </a:solidFill>
                <a:latin typeface="Verdana" panose="020B0604030504040204" pitchFamily="34" charset="0"/>
                <a:ea typeface="Verdana" panose="020B0604030504040204" pitchFamily="34" charset="0"/>
              </a:rPr>
              <a:t>Automation Tool Evaluation Process</a:t>
            </a:r>
          </a:p>
          <a:p>
            <a:pPr marL="742950" lvl="1" indent="-285750" defTabSz="685800" fontAlgn="ctr">
              <a:buFont typeface="Arial" panose="020B0604020202020204" pitchFamily="34" charset="0"/>
              <a:buChar char="•"/>
            </a:pPr>
            <a:r>
              <a:rPr lang="en-US" sz="1500" dirty="0">
                <a:solidFill>
                  <a:prstClr val="black"/>
                </a:solidFill>
                <a:latin typeface="Verdana" panose="020B0604030504040204" pitchFamily="34" charset="0"/>
                <a:ea typeface="Verdana" panose="020B0604030504040204" pitchFamily="34" charset="0"/>
              </a:rPr>
              <a:t>Overall Automation Goal</a:t>
            </a:r>
          </a:p>
          <a:p>
            <a:pPr marL="742950" lvl="1" indent="-285750" defTabSz="685800" fontAlgn="ctr">
              <a:buFont typeface="Arial" panose="020B0604020202020204" pitchFamily="34" charset="0"/>
              <a:buChar char="•"/>
            </a:pPr>
            <a:r>
              <a:rPr lang="en-US" sz="1500" dirty="0">
                <a:solidFill>
                  <a:prstClr val="black"/>
                </a:solidFill>
                <a:latin typeface="Verdana" panose="020B0604030504040204" pitchFamily="34" charset="0"/>
                <a:ea typeface="Verdana" panose="020B0604030504040204" pitchFamily="34" charset="0"/>
              </a:rPr>
              <a:t>Tool Selection Process and Approach</a:t>
            </a:r>
          </a:p>
          <a:p>
            <a:pPr marL="742950" lvl="1" indent="-285750" defTabSz="685800" fontAlgn="ctr">
              <a:buFont typeface="Arial" panose="020B0604020202020204" pitchFamily="34" charset="0"/>
              <a:buChar char="•"/>
            </a:pPr>
            <a:r>
              <a:rPr lang="en-US" sz="1500" dirty="0">
                <a:solidFill>
                  <a:prstClr val="black"/>
                </a:solidFill>
                <a:latin typeface="Verdana" panose="020B0604030504040204" pitchFamily="34" charset="0"/>
                <a:ea typeface="Verdana" panose="020B0604030504040204" pitchFamily="34" charset="0"/>
              </a:rPr>
              <a:t>Test Automation Tools – Evaluation Criteria</a:t>
            </a:r>
          </a:p>
          <a:p>
            <a:pPr marL="742950" lvl="1" indent="-285750" defTabSz="685800" fontAlgn="ctr">
              <a:buFont typeface="Arial" panose="020B0604020202020204" pitchFamily="34" charset="0"/>
              <a:buChar char="•"/>
            </a:pPr>
            <a:r>
              <a:rPr lang="en-US" sz="1500" dirty="0">
                <a:solidFill>
                  <a:prstClr val="black"/>
                </a:solidFill>
                <a:latin typeface="Verdana" panose="020B0604030504040204" pitchFamily="34" charset="0"/>
                <a:ea typeface="Verdana" panose="020B0604030504040204" pitchFamily="34" charset="0"/>
              </a:rPr>
              <a:t>Test Automation Tools – Key Features</a:t>
            </a:r>
          </a:p>
          <a:p>
            <a:pPr marL="714375" lvl="1" indent="-257175" defTabSz="685800" fontAlgn="ctr">
              <a:buFontTx/>
              <a:buAutoNum type="arabicPeriod"/>
            </a:pPr>
            <a:endParaRPr lang="en-US" sz="1500" dirty="0">
              <a:solidFill>
                <a:prstClr val="black"/>
              </a:solidFill>
              <a:latin typeface="Verdana" panose="020B0604030504040204" pitchFamily="34" charset="0"/>
              <a:ea typeface="Verdana" panose="020B0604030504040204" pitchFamily="34" charset="0"/>
            </a:endParaRPr>
          </a:p>
          <a:p>
            <a:pPr marL="257175" indent="-257175" defTabSz="685800" fontAlgn="ctr">
              <a:buFontTx/>
              <a:buAutoNum type="arabicPeriod"/>
            </a:pPr>
            <a:r>
              <a:rPr lang="en-US" sz="1500" dirty="0">
                <a:solidFill>
                  <a:prstClr val="black"/>
                </a:solidFill>
                <a:latin typeface="Verdana" panose="020B0604030504040204" pitchFamily="34" charset="0"/>
                <a:ea typeface="Verdana" panose="020B0604030504040204" pitchFamily="34" charset="0"/>
              </a:rPr>
              <a:t>Cypress Automation Tool</a:t>
            </a:r>
          </a:p>
          <a:p>
            <a:pPr marL="742950" lvl="1" indent="-285750" defTabSz="685800" fontAlgn="ctr">
              <a:buFont typeface="Arial" panose="020B0604020202020204" pitchFamily="34" charset="0"/>
              <a:buChar char="•"/>
            </a:pPr>
            <a:r>
              <a:rPr lang="en-US" sz="1500" dirty="0">
                <a:solidFill>
                  <a:prstClr val="black"/>
                </a:solidFill>
                <a:latin typeface="Verdana" panose="020B0604030504040204" pitchFamily="34" charset="0"/>
                <a:ea typeface="Verdana" panose="020B0604030504040204" pitchFamily="34" charset="0"/>
              </a:rPr>
              <a:t>Architecture Diagram</a:t>
            </a:r>
          </a:p>
          <a:p>
            <a:pPr marL="742950" lvl="1" indent="-285750" defTabSz="685800" fontAlgn="ctr">
              <a:buFont typeface="Arial" panose="020B0604020202020204" pitchFamily="34" charset="0"/>
              <a:buChar char="•"/>
            </a:pPr>
            <a:r>
              <a:rPr lang="en-US" sz="1500" dirty="0">
                <a:solidFill>
                  <a:prstClr val="black"/>
                </a:solidFill>
                <a:latin typeface="Verdana" panose="020B0604030504040204" pitchFamily="34" charset="0"/>
                <a:ea typeface="Verdana" panose="020B0604030504040204" pitchFamily="34" charset="0"/>
              </a:rPr>
              <a:t>Automation with Cypress</a:t>
            </a:r>
          </a:p>
          <a:p>
            <a:pPr marL="742950" lvl="1" indent="-285750" defTabSz="685800" fontAlgn="ctr">
              <a:buFont typeface="Arial" panose="020B0604020202020204" pitchFamily="34" charset="0"/>
              <a:buChar char="•"/>
            </a:pPr>
            <a:r>
              <a:rPr lang="en-US" sz="1500" dirty="0">
                <a:solidFill>
                  <a:prstClr val="black"/>
                </a:solidFill>
                <a:latin typeface="Verdana" panose="020B0604030504040204" pitchFamily="34" charset="0"/>
                <a:ea typeface="Verdana" panose="020B0604030504040204" pitchFamily="34" charset="0"/>
              </a:rPr>
              <a:t>Cypress Key Features</a:t>
            </a:r>
          </a:p>
          <a:p>
            <a:pPr marL="742950" lvl="1" indent="-285750" defTabSz="685800" fontAlgn="ctr">
              <a:buFont typeface="Arial" panose="020B0604020202020204" pitchFamily="34" charset="0"/>
              <a:buChar char="•"/>
            </a:pPr>
            <a:r>
              <a:rPr lang="en-US" sz="1500" dirty="0">
                <a:solidFill>
                  <a:prstClr val="black"/>
                </a:solidFill>
                <a:latin typeface="Verdana" panose="020B0604030504040204" pitchFamily="34" charset="0"/>
                <a:ea typeface="Verdana" panose="020B0604030504040204" pitchFamily="34" charset="0"/>
              </a:rPr>
              <a:t>Automation Execution Flow</a:t>
            </a:r>
          </a:p>
        </p:txBody>
      </p:sp>
      <p:sp>
        <p:nvSpPr>
          <p:cNvPr id="3" name="Rectangle: Rounded Corners 2">
            <a:extLst>
              <a:ext uri="{FF2B5EF4-FFF2-40B4-BE49-F238E27FC236}">
                <a16:creationId xmlns:a16="http://schemas.microsoft.com/office/drawing/2014/main" id="{EA87298E-F31C-3BFA-D77D-6A978A2FF2AC}"/>
              </a:ext>
            </a:extLst>
          </p:cNvPr>
          <p:cNvSpPr/>
          <p:nvPr/>
        </p:nvSpPr>
        <p:spPr>
          <a:xfrm>
            <a:off x="970374" y="274607"/>
            <a:ext cx="7203252" cy="42646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00" dirty="0">
                <a:solidFill>
                  <a:schemeClr val="tx1"/>
                </a:solidFill>
                <a:latin typeface="Verdana" panose="020B0604030504040204" pitchFamily="34" charset="0"/>
                <a:ea typeface="Verdana" panose="020B0604030504040204" pitchFamily="34" charset="0"/>
              </a:rPr>
              <a:t>Index</a:t>
            </a:r>
          </a:p>
        </p:txBody>
      </p:sp>
    </p:spTree>
    <p:extLst>
      <p:ext uri="{BB962C8B-B14F-4D97-AF65-F5344CB8AC3E}">
        <p14:creationId xmlns:p14="http://schemas.microsoft.com/office/powerpoint/2010/main" val="1964366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206061"/>
          </a:xfrm>
        </p:spPr>
        <p:txBody>
          <a:bodyPr>
            <a:normAutofit/>
          </a:bodyPr>
          <a:lstStyle/>
          <a:p>
            <a:pPr algn="ctr"/>
            <a:r>
              <a:rPr lang="en-US" sz="3000" dirty="0">
                <a:solidFill>
                  <a:prstClr val="black"/>
                </a:solidFill>
                <a:latin typeface="Verdana" panose="020B0604030504040204" pitchFamily="34" charset="0"/>
                <a:ea typeface="Verdana" panose="020B0604030504040204" pitchFamily="34" charset="0"/>
              </a:rPr>
              <a:t>Automation Tool Evaluation Process</a:t>
            </a:r>
            <a:endParaRPr sz="3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05900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78D298-3E76-E920-31E6-98877FB3D847}"/>
              </a:ext>
            </a:extLst>
          </p:cNvPr>
          <p:cNvSpPr/>
          <p:nvPr/>
        </p:nvSpPr>
        <p:spPr>
          <a:xfrm>
            <a:off x="1020056" y="954321"/>
            <a:ext cx="7203253" cy="4478739"/>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marL="214313" indent="-214313" defTabSz="685800">
              <a:buFont typeface="Arial" panose="020B0604020202020204" pitchFamily="34" charset="0"/>
              <a:buChar char="•"/>
            </a:pPr>
            <a:r>
              <a:rPr lang="en-US" sz="1200" b="1" dirty="0">
                <a:solidFill>
                  <a:prstClr val="black"/>
                </a:solidFill>
                <a:latin typeface="Verdana" panose="020B0604030504040204" pitchFamily="34" charset="0"/>
                <a:ea typeface="Verdana" panose="020B0604030504040204" pitchFamily="34" charset="0"/>
              </a:rPr>
              <a:t>No Code/Low Code</a:t>
            </a:r>
            <a:r>
              <a:rPr lang="en-US" sz="1200" dirty="0">
                <a:solidFill>
                  <a:prstClr val="black"/>
                </a:solidFill>
                <a:latin typeface="Verdana" panose="020B0604030504040204" pitchFamily="34" charset="0"/>
                <a:ea typeface="Verdana" panose="020B0604030504040204" pitchFamily="34" charset="0"/>
              </a:rPr>
              <a:t>: Enable testers and business analysts to automate application testing without the need to write code, increasing accessibility and efficiency.</a:t>
            </a:r>
          </a:p>
          <a:p>
            <a:pPr defTabSz="685800"/>
            <a:endParaRPr lang="en-US" sz="1200" dirty="0">
              <a:solidFill>
                <a:prstClr val="black"/>
              </a:solidFill>
              <a:latin typeface="Verdana" panose="020B0604030504040204" pitchFamily="34" charset="0"/>
              <a:ea typeface="Verdana" panose="020B0604030504040204" pitchFamily="34" charset="0"/>
            </a:endParaRPr>
          </a:p>
          <a:p>
            <a:pPr marL="214313" indent="-214313" defTabSz="685800">
              <a:buFont typeface="Arial" panose="020B0604020202020204" pitchFamily="34" charset="0"/>
              <a:buChar char="•"/>
            </a:pPr>
            <a:r>
              <a:rPr lang="en-US" sz="1200" b="1" dirty="0">
                <a:solidFill>
                  <a:prstClr val="black"/>
                </a:solidFill>
                <a:latin typeface="Verdana" panose="020B0604030504040204" pitchFamily="34" charset="0"/>
                <a:ea typeface="Verdana" panose="020B0604030504040204" pitchFamily="34" charset="0"/>
              </a:rPr>
              <a:t>Shift Left Testing</a:t>
            </a:r>
            <a:r>
              <a:rPr lang="en-US" sz="1200" dirty="0">
                <a:solidFill>
                  <a:prstClr val="black"/>
                </a:solidFill>
                <a:latin typeface="Verdana" panose="020B0604030504040204" pitchFamily="34" charset="0"/>
                <a:ea typeface="Verdana" panose="020B0604030504040204" pitchFamily="34" charset="0"/>
              </a:rPr>
              <a:t>: Integrate automation early in the SDLC to identify and resolve issues at an earlier stage, reducing costs and effort.</a:t>
            </a:r>
          </a:p>
          <a:p>
            <a:pPr defTabSz="685800"/>
            <a:endParaRPr lang="en-US" sz="1200" dirty="0">
              <a:solidFill>
                <a:prstClr val="black"/>
              </a:solidFill>
              <a:latin typeface="Verdana" panose="020B0604030504040204" pitchFamily="34" charset="0"/>
              <a:ea typeface="Verdana" panose="020B0604030504040204" pitchFamily="34" charset="0"/>
            </a:endParaRPr>
          </a:p>
          <a:p>
            <a:pPr marL="214313" indent="-214313" defTabSz="685800">
              <a:buFont typeface="Arial" panose="020B0604020202020204" pitchFamily="34" charset="0"/>
              <a:buChar char="•"/>
            </a:pPr>
            <a:r>
              <a:rPr lang="en-US" sz="1200" b="1" dirty="0">
                <a:solidFill>
                  <a:prstClr val="black"/>
                </a:solidFill>
                <a:latin typeface="Verdana" panose="020B0604030504040204" pitchFamily="34" charset="0"/>
                <a:ea typeface="Verdana" panose="020B0604030504040204" pitchFamily="34" charset="0"/>
              </a:rPr>
              <a:t>Comprehensive Testing</a:t>
            </a:r>
            <a:r>
              <a:rPr lang="en-US" sz="1200" dirty="0">
                <a:solidFill>
                  <a:prstClr val="black"/>
                </a:solidFill>
                <a:latin typeface="Verdana" panose="020B0604030504040204" pitchFamily="34" charset="0"/>
                <a:ea typeface="Verdana" panose="020B0604030504040204" pitchFamily="34" charset="0"/>
              </a:rPr>
              <a:t>: Enhance the depth of testing for new features by leveraging automation, providing more time for thorough planning and execution.</a:t>
            </a:r>
          </a:p>
          <a:p>
            <a:pPr defTabSz="685800"/>
            <a:endParaRPr lang="en-US" sz="1200" dirty="0">
              <a:solidFill>
                <a:prstClr val="black"/>
              </a:solidFill>
              <a:latin typeface="Verdana" panose="020B0604030504040204" pitchFamily="34" charset="0"/>
              <a:ea typeface="Verdana" panose="020B0604030504040204" pitchFamily="34" charset="0"/>
            </a:endParaRPr>
          </a:p>
          <a:p>
            <a:pPr marL="214313" indent="-214313" defTabSz="685800">
              <a:buFont typeface="Arial" panose="020B0604020202020204" pitchFamily="34" charset="0"/>
              <a:buChar char="•"/>
            </a:pPr>
            <a:r>
              <a:rPr lang="en-US" sz="1200" b="1" dirty="0">
                <a:solidFill>
                  <a:prstClr val="black"/>
                </a:solidFill>
                <a:latin typeface="Verdana" panose="020B0604030504040204" pitchFamily="34" charset="0"/>
                <a:ea typeface="Verdana" panose="020B0604030504040204" pitchFamily="34" charset="0"/>
              </a:rPr>
              <a:t>Speed Up Overall Testing Process</a:t>
            </a:r>
            <a:r>
              <a:rPr lang="en-US" sz="1200" dirty="0">
                <a:solidFill>
                  <a:prstClr val="black"/>
                </a:solidFill>
                <a:latin typeface="Verdana" panose="020B0604030504040204" pitchFamily="34" charset="0"/>
                <a:ea typeface="Verdana" panose="020B0604030504040204" pitchFamily="34" charset="0"/>
              </a:rPr>
              <a:t>: Free manual testers from regression tasks, allowing them to focus on complex and exploratory testing, accelerating the overall testing process.</a:t>
            </a:r>
          </a:p>
          <a:p>
            <a:pPr marL="214313" indent="-214313" defTabSz="685800">
              <a:buFont typeface="Arial" panose="020B0604020202020204" pitchFamily="34" charset="0"/>
              <a:buChar char="•"/>
            </a:pPr>
            <a:endParaRPr lang="en-US" sz="1200" dirty="0">
              <a:solidFill>
                <a:prstClr val="black"/>
              </a:solidFill>
              <a:latin typeface="Verdana" panose="020B0604030504040204" pitchFamily="34" charset="0"/>
              <a:ea typeface="Verdana" panose="020B0604030504040204" pitchFamily="34" charset="0"/>
            </a:endParaRPr>
          </a:p>
          <a:p>
            <a:pPr marL="214313" indent="-214313" defTabSz="685800">
              <a:buFont typeface="Arial" panose="020B0604020202020204" pitchFamily="34" charset="0"/>
              <a:buChar char="•"/>
            </a:pPr>
            <a:r>
              <a:rPr lang="en-US" sz="1200" b="1" dirty="0">
                <a:solidFill>
                  <a:prstClr val="black"/>
                </a:solidFill>
                <a:latin typeface="Verdana" panose="020B0604030504040204" pitchFamily="34" charset="0"/>
                <a:ea typeface="Verdana" panose="020B0604030504040204" pitchFamily="34" charset="0"/>
              </a:rPr>
              <a:t>Continuous Integration and Continuous Deployment (CI/CD)</a:t>
            </a:r>
            <a:r>
              <a:rPr lang="en-US" sz="1200" dirty="0">
                <a:solidFill>
                  <a:prstClr val="black"/>
                </a:solidFill>
                <a:latin typeface="Verdana" panose="020B0604030504040204" pitchFamily="34" charset="0"/>
                <a:ea typeface="Verdana" panose="020B0604030504040204" pitchFamily="34" charset="0"/>
              </a:rPr>
              <a:t>: Integrate automation with CI/CD pipelines for continuous testing and validation, enabling faster and more reliable software delivery.</a:t>
            </a:r>
          </a:p>
          <a:p>
            <a:pPr marL="214313" indent="-214313" defTabSz="685800">
              <a:buFont typeface="Arial" panose="020B0604020202020204" pitchFamily="34" charset="0"/>
              <a:buChar char="•"/>
            </a:pPr>
            <a:endParaRPr lang="en-US" sz="1200" dirty="0">
              <a:solidFill>
                <a:prstClr val="black"/>
              </a:solidFill>
              <a:latin typeface="Verdana" panose="020B0604030504040204" pitchFamily="34" charset="0"/>
              <a:ea typeface="Verdana" panose="020B0604030504040204" pitchFamily="34" charset="0"/>
            </a:endParaRPr>
          </a:p>
          <a:p>
            <a:pPr marL="214313" indent="-214313" defTabSz="685800">
              <a:buFont typeface="Arial" panose="020B0604020202020204" pitchFamily="34" charset="0"/>
              <a:buChar char="•"/>
            </a:pPr>
            <a:r>
              <a:rPr lang="en-US" sz="1200" b="1" dirty="0">
                <a:solidFill>
                  <a:prstClr val="black"/>
                </a:solidFill>
                <a:latin typeface="Verdana" panose="020B0604030504040204" pitchFamily="34" charset="0"/>
                <a:ea typeface="Verdana" panose="020B0604030504040204" pitchFamily="34" charset="0"/>
              </a:rPr>
              <a:t>Improved Test Coverage</a:t>
            </a:r>
            <a:r>
              <a:rPr lang="en-US" sz="1200" dirty="0">
                <a:solidFill>
                  <a:prstClr val="black"/>
                </a:solidFill>
                <a:latin typeface="Verdana" panose="020B0604030504040204" pitchFamily="34" charset="0"/>
                <a:ea typeface="Verdana" panose="020B0604030504040204" pitchFamily="34" charset="0"/>
              </a:rPr>
              <a:t>: Increase test coverage by automating a wide range of test scenarios, ensuring thorough testing of all application aspects.</a:t>
            </a:r>
          </a:p>
          <a:p>
            <a:pPr defTabSz="685800"/>
            <a:endParaRPr lang="en-US" sz="1200" dirty="0">
              <a:solidFill>
                <a:prstClr val="black"/>
              </a:solidFill>
              <a:latin typeface="Verdana" panose="020B0604030504040204" pitchFamily="34" charset="0"/>
              <a:ea typeface="Verdana" panose="020B0604030504040204" pitchFamily="34" charset="0"/>
            </a:endParaRPr>
          </a:p>
          <a:p>
            <a:pPr marL="214313" indent="-214313" defTabSz="685800">
              <a:buFont typeface="Arial" panose="020B0604020202020204" pitchFamily="34" charset="0"/>
              <a:buChar char="•"/>
            </a:pPr>
            <a:r>
              <a:rPr lang="en-US" sz="1200" b="1" dirty="0">
                <a:solidFill>
                  <a:prstClr val="black"/>
                </a:solidFill>
                <a:latin typeface="Verdana" panose="020B0604030504040204" pitchFamily="34" charset="0"/>
                <a:ea typeface="Verdana" panose="020B0604030504040204" pitchFamily="34" charset="0"/>
              </a:rPr>
              <a:t>Consistent and Reliable Results</a:t>
            </a:r>
            <a:r>
              <a:rPr lang="en-US" sz="1200" dirty="0">
                <a:solidFill>
                  <a:prstClr val="black"/>
                </a:solidFill>
                <a:latin typeface="Verdana" panose="020B0604030504040204" pitchFamily="34" charset="0"/>
                <a:ea typeface="Verdana" panose="020B0604030504040204" pitchFamily="34" charset="0"/>
              </a:rPr>
              <a:t>: Achieve consistent and reliable test results, reducing variability and potential human error, improving defect detection and reporting accuracy.</a:t>
            </a:r>
          </a:p>
        </p:txBody>
      </p:sp>
      <p:sp>
        <p:nvSpPr>
          <p:cNvPr id="3" name="Rectangle: Rounded Corners 2">
            <a:extLst>
              <a:ext uri="{FF2B5EF4-FFF2-40B4-BE49-F238E27FC236}">
                <a16:creationId xmlns:a16="http://schemas.microsoft.com/office/drawing/2014/main" id="{EA87298E-F31C-3BFA-D77D-6A978A2FF2AC}"/>
              </a:ext>
            </a:extLst>
          </p:cNvPr>
          <p:cNvSpPr/>
          <p:nvPr/>
        </p:nvSpPr>
        <p:spPr>
          <a:xfrm>
            <a:off x="1020056" y="221340"/>
            <a:ext cx="7203252" cy="42646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00" dirty="0">
                <a:solidFill>
                  <a:schemeClr val="tx1"/>
                </a:solidFill>
                <a:latin typeface="Verdana" panose="020B0604030504040204" pitchFamily="34" charset="0"/>
                <a:ea typeface="Verdana" panose="020B0604030504040204" pitchFamily="34" charset="0"/>
              </a:rPr>
              <a:t>Overall Automation Goal</a:t>
            </a:r>
          </a:p>
        </p:txBody>
      </p:sp>
    </p:spTree>
    <p:extLst>
      <p:ext uri="{BB962C8B-B14F-4D97-AF65-F5344CB8AC3E}">
        <p14:creationId xmlns:p14="http://schemas.microsoft.com/office/powerpoint/2010/main" val="2746456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A5A90C-AB22-4689-B601-98A54BF708D1}"/>
              </a:ext>
            </a:extLst>
          </p:cNvPr>
          <p:cNvSpPr txBox="1"/>
          <p:nvPr/>
        </p:nvSpPr>
        <p:spPr>
          <a:xfrm>
            <a:off x="346435" y="1247131"/>
            <a:ext cx="8599108" cy="1384995"/>
          </a:xfrm>
          <a:prstGeom prst="rect">
            <a:avLst/>
          </a:prstGeom>
          <a:noFill/>
        </p:spPr>
        <p:txBody>
          <a:bodyPr wrap="square" rtlCol="0">
            <a:spAutoFit/>
          </a:bodyPr>
          <a:lstStyle>
            <a:defPPr>
              <a:defRPr lang="en-US"/>
            </a:defPPr>
            <a:lvl1pPr>
              <a:defRPr sz="2800" b="1">
                <a:solidFill>
                  <a:schemeClr val="tx2"/>
                </a:solidFill>
              </a:defRPr>
            </a:lvl1pPr>
          </a:lstStyle>
          <a:p>
            <a:pPr defTabSz="685800"/>
            <a:r>
              <a:rPr lang="en-US" sz="1200" b="0" dirty="0">
                <a:solidFill>
                  <a:prstClr val="black"/>
                </a:solidFill>
                <a:latin typeface="Verdana" panose="020B0604030504040204" pitchFamily="34" charset="0"/>
                <a:ea typeface="Verdana" panose="020B0604030504040204" pitchFamily="34" charset="0"/>
              </a:rPr>
              <a:t>Test automation tool selection process is one of the critical steps which requires comprehensive analysis before selecting, deciding &amp; choosing the right test automation tool that enables successful execution of the project with good ROI on the tool.</a:t>
            </a:r>
          </a:p>
          <a:p>
            <a:pPr defTabSz="685800"/>
            <a:endParaRPr lang="en-US" sz="1200" b="0" dirty="0">
              <a:solidFill>
                <a:prstClr val="black"/>
              </a:solidFill>
              <a:latin typeface="Verdana" panose="020B0604030504040204" pitchFamily="34" charset="0"/>
              <a:ea typeface="Verdana" panose="020B0604030504040204" pitchFamily="34" charset="0"/>
            </a:endParaRPr>
          </a:p>
          <a:p>
            <a:pPr defTabSz="685800"/>
            <a:r>
              <a:rPr lang="en-US" sz="1200" b="0" dirty="0">
                <a:solidFill>
                  <a:prstClr val="black"/>
                </a:solidFill>
                <a:latin typeface="Verdana" panose="020B0604030504040204" pitchFamily="34" charset="0"/>
                <a:ea typeface="Verdana" panose="020B0604030504040204" pitchFamily="34" charset="0"/>
              </a:rPr>
              <a:t>This presentation summarizes the tool selection approach and evaluation criteria which supplements in selecting the right tool. This deck also outlines analysis on capabilities of various leading and recommended test automation tools in the market.</a:t>
            </a:r>
          </a:p>
        </p:txBody>
      </p:sp>
      <p:graphicFrame>
        <p:nvGraphicFramePr>
          <p:cNvPr id="4" name="Diagram 3">
            <a:extLst>
              <a:ext uri="{FF2B5EF4-FFF2-40B4-BE49-F238E27FC236}">
                <a16:creationId xmlns:a16="http://schemas.microsoft.com/office/drawing/2014/main" id="{7EA21671-10A0-4BBB-A070-F0D227260F99}"/>
              </a:ext>
            </a:extLst>
          </p:cNvPr>
          <p:cNvGraphicFramePr/>
          <p:nvPr/>
        </p:nvGraphicFramePr>
        <p:xfrm>
          <a:off x="736852" y="2921805"/>
          <a:ext cx="6564923" cy="25597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8" name="Straight Connector 17">
            <a:extLst>
              <a:ext uri="{FF2B5EF4-FFF2-40B4-BE49-F238E27FC236}">
                <a16:creationId xmlns:a16="http://schemas.microsoft.com/office/drawing/2014/main" id="{D41778AB-C7B8-4057-9215-2F61B751629D}"/>
              </a:ext>
            </a:extLst>
          </p:cNvPr>
          <p:cNvCxnSpPr>
            <a:cxnSpLocks/>
          </p:cNvCxnSpPr>
          <p:nvPr/>
        </p:nvCxnSpPr>
        <p:spPr>
          <a:xfrm>
            <a:off x="346435" y="1009309"/>
            <a:ext cx="8386085"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2CA10D30-A883-4934-8C16-D49BFF1A2B54}"/>
              </a:ext>
            </a:extLst>
          </p:cNvPr>
          <p:cNvGrpSpPr/>
          <p:nvPr/>
        </p:nvGrpSpPr>
        <p:grpSpPr>
          <a:xfrm>
            <a:off x="2974667" y="2758099"/>
            <a:ext cx="873106" cy="882714"/>
            <a:chOff x="3639127" y="2392711"/>
            <a:chExt cx="1062182" cy="1074561"/>
          </a:xfrm>
        </p:grpSpPr>
        <p:sp>
          <p:nvSpPr>
            <p:cNvPr id="19" name="Teardrop 18">
              <a:extLst>
                <a:ext uri="{FF2B5EF4-FFF2-40B4-BE49-F238E27FC236}">
                  <a16:creationId xmlns:a16="http://schemas.microsoft.com/office/drawing/2014/main" id="{16A26DE0-E1CB-437C-ABA9-2C1D80BAFCC1}"/>
                </a:ext>
              </a:extLst>
            </p:cNvPr>
            <p:cNvSpPr/>
            <p:nvPr/>
          </p:nvSpPr>
          <p:spPr>
            <a:xfrm rot="7967205">
              <a:off x="3639127" y="2405090"/>
              <a:ext cx="1062182" cy="1062182"/>
            </a:xfrm>
            <a:prstGeom prst="teardrop">
              <a:avLst>
                <a:gd name="adj" fmla="val 110435"/>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350">
                <a:solidFill>
                  <a:prstClr val="black"/>
                </a:solidFill>
                <a:latin typeface="Calibri" panose="020F0502020204030204"/>
              </a:endParaRPr>
            </a:p>
          </p:txBody>
        </p:sp>
        <p:sp>
          <p:nvSpPr>
            <p:cNvPr id="23" name="Teardrop 22">
              <a:extLst>
                <a:ext uri="{FF2B5EF4-FFF2-40B4-BE49-F238E27FC236}">
                  <a16:creationId xmlns:a16="http://schemas.microsoft.com/office/drawing/2014/main" id="{0BFDAC0F-403B-422E-9E46-A07E0BF91290}"/>
                </a:ext>
              </a:extLst>
            </p:cNvPr>
            <p:cNvSpPr/>
            <p:nvPr/>
          </p:nvSpPr>
          <p:spPr>
            <a:xfrm rot="7967205">
              <a:off x="3747529" y="2392711"/>
              <a:ext cx="849198" cy="849198"/>
            </a:xfrm>
            <a:prstGeom prst="teardrop">
              <a:avLst>
                <a:gd name="adj" fmla="val 110435"/>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685800"/>
              <a:endParaRPr lang="en-US" sz="1350">
                <a:solidFill>
                  <a:prstClr val="black"/>
                </a:solidFill>
                <a:latin typeface="Calibri" panose="020F0502020204030204"/>
              </a:endParaRPr>
            </a:p>
          </p:txBody>
        </p:sp>
      </p:grpSp>
      <p:grpSp>
        <p:nvGrpSpPr>
          <p:cNvPr id="27" name="Group 26">
            <a:extLst>
              <a:ext uri="{FF2B5EF4-FFF2-40B4-BE49-F238E27FC236}">
                <a16:creationId xmlns:a16="http://schemas.microsoft.com/office/drawing/2014/main" id="{D7E13022-6643-4DEB-B27E-A98681328BB3}"/>
              </a:ext>
            </a:extLst>
          </p:cNvPr>
          <p:cNvGrpSpPr/>
          <p:nvPr/>
        </p:nvGrpSpPr>
        <p:grpSpPr>
          <a:xfrm>
            <a:off x="4499719" y="2664766"/>
            <a:ext cx="895298" cy="946199"/>
            <a:chOff x="5989661" y="2392711"/>
            <a:chExt cx="1062182" cy="1074561"/>
          </a:xfrm>
        </p:grpSpPr>
        <p:sp>
          <p:nvSpPr>
            <p:cNvPr id="20" name="Teardrop 19">
              <a:extLst>
                <a:ext uri="{FF2B5EF4-FFF2-40B4-BE49-F238E27FC236}">
                  <a16:creationId xmlns:a16="http://schemas.microsoft.com/office/drawing/2014/main" id="{51F6D142-3667-43CD-B22A-083BF2293A43}"/>
                </a:ext>
              </a:extLst>
            </p:cNvPr>
            <p:cNvSpPr/>
            <p:nvPr/>
          </p:nvSpPr>
          <p:spPr>
            <a:xfrm rot="7967205">
              <a:off x="5989661" y="2405090"/>
              <a:ext cx="1062182" cy="1062182"/>
            </a:xfrm>
            <a:prstGeom prst="teardrop">
              <a:avLst>
                <a:gd name="adj" fmla="val 110435"/>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350">
                <a:solidFill>
                  <a:prstClr val="black"/>
                </a:solidFill>
                <a:latin typeface="Calibri" panose="020F0502020204030204"/>
              </a:endParaRPr>
            </a:p>
          </p:txBody>
        </p:sp>
        <p:sp>
          <p:nvSpPr>
            <p:cNvPr id="24" name="Teardrop 23">
              <a:extLst>
                <a:ext uri="{FF2B5EF4-FFF2-40B4-BE49-F238E27FC236}">
                  <a16:creationId xmlns:a16="http://schemas.microsoft.com/office/drawing/2014/main" id="{A0D6B599-FD5E-4C6F-BFC9-AA360E3BA726}"/>
                </a:ext>
              </a:extLst>
            </p:cNvPr>
            <p:cNvSpPr/>
            <p:nvPr/>
          </p:nvSpPr>
          <p:spPr>
            <a:xfrm rot="7967205">
              <a:off x="6098063" y="2392711"/>
              <a:ext cx="849198" cy="849198"/>
            </a:xfrm>
            <a:prstGeom prst="teardrop">
              <a:avLst>
                <a:gd name="adj" fmla="val 110435"/>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685800"/>
              <a:endParaRPr lang="en-US" sz="1350">
                <a:solidFill>
                  <a:prstClr val="black"/>
                </a:solidFill>
                <a:latin typeface="Calibri" panose="020F0502020204030204"/>
              </a:endParaRPr>
            </a:p>
          </p:txBody>
        </p:sp>
      </p:grpSp>
      <p:grpSp>
        <p:nvGrpSpPr>
          <p:cNvPr id="29" name="Group 28">
            <a:extLst>
              <a:ext uri="{FF2B5EF4-FFF2-40B4-BE49-F238E27FC236}">
                <a16:creationId xmlns:a16="http://schemas.microsoft.com/office/drawing/2014/main" id="{C3ABFDE4-DCEA-4621-BF37-FD41B73D1888}"/>
              </a:ext>
            </a:extLst>
          </p:cNvPr>
          <p:cNvGrpSpPr/>
          <p:nvPr/>
        </p:nvGrpSpPr>
        <p:grpSpPr>
          <a:xfrm>
            <a:off x="2972972" y="4783682"/>
            <a:ext cx="887152" cy="984429"/>
            <a:chOff x="3639464" y="5292099"/>
            <a:chExt cx="1062182" cy="1111773"/>
          </a:xfrm>
        </p:grpSpPr>
        <p:sp>
          <p:nvSpPr>
            <p:cNvPr id="21" name="Teardrop 20">
              <a:extLst>
                <a:ext uri="{FF2B5EF4-FFF2-40B4-BE49-F238E27FC236}">
                  <a16:creationId xmlns:a16="http://schemas.microsoft.com/office/drawing/2014/main" id="{CA7779AA-B005-4488-ADCE-6DF2A53D163E}"/>
                </a:ext>
              </a:extLst>
            </p:cNvPr>
            <p:cNvSpPr/>
            <p:nvPr/>
          </p:nvSpPr>
          <p:spPr>
            <a:xfrm rot="18815912">
              <a:off x="3639464" y="5292099"/>
              <a:ext cx="1062182" cy="1062182"/>
            </a:xfrm>
            <a:prstGeom prst="teardrop">
              <a:avLst>
                <a:gd name="adj" fmla="val 110435"/>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350">
                <a:solidFill>
                  <a:prstClr val="black"/>
                </a:solidFill>
                <a:latin typeface="Calibri" panose="020F0502020204030204"/>
              </a:endParaRPr>
            </a:p>
          </p:txBody>
        </p:sp>
        <p:sp>
          <p:nvSpPr>
            <p:cNvPr id="25" name="Teardrop 24">
              <a:extLst>
                <a:ext uri="{FF2B5EF4-FFF2-40B4-BE49-F238E27FC236}">
                  <a16:creationId xmlns:a16="http://schemas.microsoft.com/office/drawing/2014/main" id="{6453E633-CC88-41D7-A87D-10FD0157EA3D}"/>
                </a:ext>
              </a:extLst>
            </p:cNvPr>
            <p:cNvSpPr/>
            <p:nvPr/>
          </p:nvSpPr>
          <p:spPr>
            <a:xfrm rot="18815912">
              <a:off x="3747799" y="5554674"/>
              <a:ext cx="849198" cy="849198"/>
            </a:xfrm>
            <a:prstGeom prst="teardrop">
              <a:avLst>
                <a:gd name="adj" fmla="val 110435"/>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685800"/>
              <a:endParaRPr lang="en-US" sz="1350">
                <a:solidFill>
                  <a:prstClr val="black"/>
                </a:solidFill>
                <a:latin typeface="Calibri" panose="020F0502020204030204"/>
              </a:endParaRPr>
            </a:p>
          </p:txBody>
        </p:sp>
      </p:grpSp>
      <p:grpSp>
        <p:nvGrpSpPr>
          <p:cNvPr id="30" name="Group 29">
            <a:extLst>
              <a:ext uri="{FF2B5EF4-FFF2-40B4-BE49-F238E27FC236}">
                <a16:creationId xmlns:a16="http://schemas.microsoft.com/office/drawing/2014/main" id="{07ED44A8-9587-4C95-BCEA-737FD75756C3}"/>
              </a:ext>
            </a:extLst>
          </p:cNvPr>
          <p:cNvGrpSpPr/>
          <p:nvPr/>
        </p:nvGrpSpPr>
        <p:grpSpPr>
          <a:xfrm>
            <a:off x="4505966" y="4807728"/>
            <a:ext cx="946981" cy="980054"/>
            <a:chOff x="5989998" y="5292099"/>
            <a:chExt cx="1062182" cy="1111773"/>
          </a:xfrm>
        </p:grpSpPr>
        <p:sp>
          <p:nvSpPr>
            <p:cNvPr id="22" name="Teardrop 21">
              <a:extLst>
                <a:ext uri="{FF2B5EF4-FFF2-40B4-BE49-F238E27FC236}">
                  <a16:creationId xmlns:a16="http://schemas.microsoft.com/office/drawing/2014/main" id="{E13F7B59-753E-44CE-AC83-8D270FF222EC}"/>
                </a:ext>
              </a:extLst>
            </p:cNvPr>
            <p:cNvSpPr/>
            <p:nvPr/>
          </p:nvSpPr>
          <p:spPr>
            <a:xfrm rot="18815912">
              <a:off x="5989998" y="5292099"/>
              <a:ext cx="1062182" cy="1062182"/>
            </a:xfrm>
            <a:prstGeom prst="teardrop">
              <a:avLst>
                <a:gd name="adj" fmla="val 110435"/>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350">
                <a:solidFill>
                  <a:prstClr val="black"/>
                </a:solidFill>
                <a:latin typeface="Calibri" panose="020F0502020204030204"/>
              </a:endParaRPr>
            </a:p>
          </p:txBody>
        </p:sp>
        <p:sp>
          <p:nvSpPr>
            <p:cNvPr id="26" name="Teardrop 25">
              <a:extLst>
                <a:ext uri="{FF2B5EF4-FFF2-40B4-BE49-F238E27FC236}">
                  <a16:creationId xmlns:a16="http://schemas.microsoft.com/office/drawing/2014/main" id="{D0736CD7-DF1F-4EC6-8117-59F5D1475CCD}"/>
                </a:ext>
              </a:extLst>
            </p:cNvPr>
            <p:cNvSpPr/>
            <p:nvPr/>
          </p:nvSpPr>
          <p:spPr>
            <a:xfrm rot="18815912">
              <a:off x="6098333" y="5554674"/>
              <a:ext cx="849198" cy="849198"/>
            </a:xfrm>
            <a:prstGeom prst="teardrop">
              <a:avLst>
                <a:gd name="adj" fmla="val 110435"/>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685800"/>
              <a:endParaRPr lang="en-US" sz="1350">
                <a:solidFill>
                  <a:prstClr val="black"/>
                </a:solidFill>
                <a:latin typeface="Calibri" panose="020F0502020204030204"/>
              </a:endParaRPr>
            </a:p>
          </p:txBody>
        </p:sp>
      </p:grpSp>
      <p:sp>
        <p:nvSpPr>
          <p:cNvPr id="31" name="Rectangle 30">
            <a:extLst>
              <a:ext uri="{FF2B5EF4-FFF2-40B4-BE49-F238E27FC236}">
                <a16:creationId xmlns:a16="http://schemas.microsoft.com/office/drawing/2014/main" id="{D402718C-E1D6-4A2D-9180-152C5B1F7C31}"/>
              </a:ext>
            </a:extLst>
          </p:cNvPr>
          <p:cNvSpPr/>
          <p:nvPr/>
        </p:nvSpPr>
        <p:spPr>
          <a:xfrm>
            <a:off x="3142644" y="2898871"/>
            <a:ext cx="537151" cy="347906"/>
          </a:xfrm>
          <a:prstGeom prst="rect">
            <a:avLst/>
          </a:prstGeom>
        </p:spPr>
        <p:txBody>
          <a:bodyPr wrap="none">
            <a:prstTxWarp prst="textCanUp">
              <a:avLst/>
            </a:prstTxWarp>
            <a:spAutoFit/>
          </a:bodyPr>
          <a:lstStyle/>
          <a:p>
            <a:pPr defTabSz="685800"/>
            <a:r>
              <a:rPr lang="en-US" sz="825" b="1" dirty="0">
                <a:solidFill>
                  <a:prstClr val="black"/>
                </a:solidFill>
                <a:latin typeface="Verdana" panose="020B0604030504040204" pitchFamily="34" charset="0"/>
                <a:ea typeface="Verdana" panose="020B0604030504040204" pitchFamily="34" charset="0"/>
              </a:rPr>
              <a:t>Accuracy</a:t>
            </a:r>
          </a:p>
        </p:txBody>
      </p:sp>
      <p:sp>
        <p:nvSpPr>
          <p:cNvPr id="32" name="Rectangle 31">
            <a:extLst>
              <a:ext uri="{FF2B5EF4-FFF2-40B4-BE49-F238E27FC236}">
                <a16:creationId xmlns:a16="http://schemas.microsoft.com/office/drawing/2014/main" id="{876819CB-79D0-48C1-A9C6-8B3783FCE59B}"/>
              </a:ext>
            </a:extLst>
          </p:cNvPr>
          <p:cNvSpPr/>
          <p:nvPr/>
        </p:nvSpPr>
        <p:spPr>
          <a:xfrm>
            <a:off x="4710880" y="2859715"/>
            <a:ext cx="537151" cy="347906"/>
          </a:xfrm>
          <a:prstGeom prst="rect">
            <a:avLst/>
          </a:prstGeom>
        </p:spPr>
        <p:txBody>
          <a:bodyPr wrap="none">
            <a:prstTxWarp prst="textCanUp">
              <a:avLst/>
            </a:prstTxWarp>
            <a:spAutoFit/>
          </a:bodyPr>
          <a:lstStyle/>
          <a:p>
            <a:pPr defTabSz="685800"/>
            <a:r>
              <a:rPr lang="en-US" sz="825" b="1" dirty="0">
                <a:solidFill>
                  <a:prstClr val="black"/>
                </a:solidFill>
                <a:latin typeface="Verdana" panose="020B0604030504040204" pitchFamily="34" charset="0"/>
                <a:ea typeface="Verdana" panose="020B0604030504040204" pitchFamily="34" charset="0"/>
              </a:rPr>
              <a:t>Reusability</a:t>
            </a:r>
          </a:p>
        </p:txBody>
      </p:sp>
      <p:sp>
        <p:nvSpPr>
          <p:cNvPr id="33" name="Rectangle 32">
            <a:extLst>
              <a:ext uri="{FF2B5EF4-FFF2-40B4-BE49-F238E27FC236}">
                <a16:creationId xmlns:a16="http://schemas.microsoft.com/office/drawing/2014/main" id="{3471577C-5720-44D3-B3B6-764862AF0BE2}"/>
              </a:ext>
            </a:extLst>
          </p:cNvPr>
          <p:cNvSpPr/>
          <p:nvPr/>
        </p:nvSpPr>
        <p:spPr>
          <a:xfrm>
            <a:off x="4653956" y="5122051"/>
            <a:ext cx="635812" cy="377501"/>
          </a:xfrm>
          <a:prstGeom prst="rect">
            <a:avLst/>
          </a:prstGeom>
        </p:spPr>
        <p:txBody>
          <a:bodyPr wrap="none">
            <a:prstTxWarp prst="textCanDown">
              <a:avLst/>
            </a:prstTxWarp>
            <a:spAutoFit/>
          </a:bodyPr>
          <a:lstStyle/>
          <a:p>
            <a:pPr defTabSz="685800"/>
            <a:r>
              <a:rPr lang="en-US" sz="825" b="1" dirty="0">
                <a:solidFill>
                  <a:prstClr val="black"/>
                </a:solidFill>
                <a:latin typeface="Verdana" panose="020B0604030504040204" pitchFamily="34" charset="0"/>
                <a:ea typeface="Verdana" panose="020B0604030504040204" pitchFamily="34" charset="0"/>
              </a:rPr>
              <a:t>    Less</a:t>
            </a:r>
          </a:p>
          <a:p>
            <a:pPr defTabSz="685800"/>
            <a:r>
              <a:rPr lang="en-US" sz="825" b="1" dirty="0">
                <a:solidFill>
                  <a:prstClr val="black"/>
                </a:solidFill>
                <a:latin typeface="Verdana" panose="020B0604030504040204" pitchFamily="34" charset="0"/>
                <a:ea typeface="Verdana" panose="020B0604030504040204" pitchFamily="34" charset="0"/>
              </a:rPr>
              <a:t> Resources</a:t>
            </a:r>
          </a:p>
        </p:txBody>
      </p:sp>
      <p:sp>
        <p:nvSpPr>
          <p:cNvPr id="34" name="Rectangle 33">
            <a:extLst>
              <a:ext uri="{FF2B5EF4-FFF2-40B4-BE49-F238E27FC236}">
                <a16:creationId xmlns:a16="http://schemas.microsoft.com/office/drawing/2014/main" id="{910D837A-EB34-46D1-A8EE-2A8FCBA6CF2C}"/>
              </a:ext>
            </a:extLst>
          </p:cNvPr>
          <p:cNvSpPr/>
          <p:nvPr/>
        </p:nvSpPr>
        <p:spPr>
          <a:xfrm>
            <a:off x="3109309" y="5105941"/>
            <a:ext cx="570107" cy="407095"/>
          </a:xfrm>
          <a:prstGeom prst="rect">
            <a:avLst/>
          </a:prstGeom>
        </p:spPr>
        <p:txBody>
          <a:bodyPr wrap="none">
            <a:prstTxWarp prst="textCanDown">
              <a:avLst/>
            </a:prstTxWarp>
            <a:spAutoFit/>
          </a:bodyPr>
          <a:lstStyle/>
          <a:p>
            <a:pPr defTabSz="685800"/>
            <a:r>
              <a:rPr lang="en-US" sz="825" b="1" dirty="0">
                <a:solidFill>
                  <a:prstClr val="black"/>
                </a:solidFill>
                <a:latin typeface="Verdana" panose="020B0604030504040204" pitchFamily="34" charset="0"/>
                <a:ea typeface="Verdana" panose="020B0604030504040204" pitchFamily="34" charset="0"/>
              </a:rPr>
              <a:t>    More</a:t>
            </a:r>
          </a:p>
          <a:p>
            <a:pPr defTabSz="685800"/>
            <a:r>
              <a:rPr lang="en-US" sz="825" b="1" dirty="0">
                <a:solidFill>
                  <a:prstClr val="black"/>
                </a:solidFill>
                <a:latin typeface="Verdana" panose="020B0604030504040204" pitchFamily="34" charset="0"/>
                <a:ea typeface="Verdana" panose="020B0604030504040204" pitchFamily="34" charset="0"/>
              </a:rPr>
              <a:t> Coverage</a:t>
            </a:r>
          </a:p>
        </p:txBody>
      </p:sp>
      <p:sp>
        <p:nvSpPr>
          <p:cNvPr id="2" name="Rectangle: Rounded Corners 1">
            <a:extLst>
              <a:ext uri="{FF2B5EF4-FFF2-40B4-BE49-F238E27FC236}">
                <a16:creationId xmlns:a16="http://schemas.microsoft.com/office/drawing/2014/main" id="{AD679315-25BC-26F0-38A9-7D89883459F3}"/>
              </a:ext>
            </a:extLst>
          </p:cNvPr>
          <p:cNvSpPr/>
          <p:nvPr/>
        </p:nvSpPr>
        <p:spPr>
          <a:xfrm>
            <a:off x="736852" y="239867"/>
            <a:ext cx="7203252" cy="42646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00" dirty="0">
                <a:ln w="0"/>
                <a:solidFill>
                  <a:prstClr val="black"/>
                </a:solidFill>
                <a:effectLst>
                  <a:outerShdw blurRad="38100" dist="19050" dir="2700000" algn="tl" rotWithShape="0">
                    <a:prstClr val="black">
                      <a:alpha val="40000"/>
                    </a:prstClr>
                  </a:outerShdw>
                </a:effectLst>
                <a:latin typeface="Verdana" panose="020B0604030504040204" pitchFamily="34" charset="0"/>
                <a:ea typeface="Verdana" panose="020B0604030504040204" pitchFamily="34" charset="0"/>
              </a:rPr>
              <a:t>Introduction: Test Automation - Tool Selection Process</a:t>
            </a:r>
          </a:p>
        </p:txBody>
      </p:sp>
    </p:spTree>
    <p:extLst>
      <p:ext uri="{BB962C8B-B14F-4D97-AF65-F5344CB8AC3E}">
        <p14:creationId xmlns:p14="http://schemas.microsoft.com/office/powerpoint/2010/main" val="2214185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D126BBF-F5D6-4023-AC4E-D9CA0A2FE2CD}"/>
              </a:ext>
            </a:extLst>
          </p:cNvPr>
          <p:cNvGraphicFramePr/>
          <p:nvPr>
            <p:extLst>
              <p:ext uri="{D42A27DB-BD31-4B8C-83A1-F6EECF244321}">
                <p14:modId xmlns:p14="http://schemas.microsoft.com/office/powerpoint/2010/main" val="3368254"/>
              </p:ext>
            </p:extLst>
          </p:nvPr>
        </p:nvGraphicFramePr>
        <p:xfrm>
          <a:off x="518161" y="211370"/>
          <a:ext cx="7536177" cy="4202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1C9E432E-0140-45B1-A3C4-F3E4391170A2}"/>
              </a:ext>
            </a:extLst>
          </p:cNvPr>
          <p:cNvCxnSpPr>
            <a:cxnSpLocks/>
          </p:cNvCxnSpPr>
          <p:nvPr/>
        </p:nvCxnSpPr>
        <p:spPr>
          <a:xfrm>
            <a:off x="6041983" y="2692916"/>
            <a:ext cx="0" cy="2684410"/>
          </a:xfrm>
          <a:prstGeom prst="line">
            <a:avLst/>
          </a:prstGeom>
          <a:ln w="254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4BD5260-A333-44D3-A678-55BEB0DB7585}"/>
              </a:ext>
            </a:extLst>
          </p:cNvPr>
          <p:cNvCxnSpPr>
            <a:cxnSpLocks/>
          </p:cNvCxnSpPr>
          <p:nvPr/>
        </p:nvCxnSpPr>
        <p:spPr>
          <a:xfrm>
            <a:off x="3338339" y="3271511"/>
            <a:ext cx="0" cy="2211339"/>
          </a:xfrm>
          <a:prstGeom prst="line">
            <a:avLst/>
          </a:prstGeom>
          <a:ln w="254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C608ADB-9765-4F46-A034-3B2484192D16}"/>
              </a:ext>
            </a:extLst>
          </p:cNvPr>
          <p:cNvSpPr txBox="1"/>
          <p:nvPr/>
        </p:nvSpPr>
        <p:spPr>
          <a:xfrm>
            <a:off x="904806" y="3429000"/>
            <a:ext cx="1745283" cy="2354491"/>
          </a:xfrm>
          <a:prstGeom prst="rect">
            <a:avLst/>
          </a:prstGeom>
          <a:noFill/>
        </p:spPr>
        <p:txBody>
          <a:bodyPr wrap="square" rtlCol="0">
            <a:spAutoFit/>
          </a:bodyPr>
          <a:lstStyle/>
          <a:p>
            <a:pPr marL="214313" indent="-214313" defTabSz="685800">
              <a:buFont typeface="Wingdings" panose="05000000000000000000" pitchFamily="2" charset="2"/>
              <a:buChar char="q"/>
            </a:pPr>
            <a:r>
              <a:rPr lang="en-US" sz="1050" dirty="0">
                <a:solidFill>
                  <a:prstClr val="black"/>
                </a:solidFill>
                <a:latin typeface="Verdana" panose="020B0604030504040204" pitchFamily="34" charset="0"/>
                <a:ea typeface="Verdana" panose="020B0604030504040204" pitchFamily="34" charset="0"/>
              </a:rPr>
              <a:t>Assess project goals and identify clear requirements.</a:t>
            </a:r>
          </a:p>
          <a:p>
            <a:pPr defTabSz="685800"/>
            <a:endParaRPr lang="en-US" sz="1050" dirty="0">
              <a:solidFill>
                <a:prstClr val="black"/>
              </a:solidFill>
              <a:latin typeface="Verdana" panose="020B0604030504040204" pitchFamily="34" charset="0"/>
              <a:ea typeface="Verdana" panose="020B0604030504040204" pitchFamily="34" charset="0"/>
            </a:endParaRPr>
          </a:p>
          <a:p>
            <a:pPr marL="214313" indent="-214313" defTabSz="685800">
              <a:buFont typeface="Wingdings" panose="05000000000000000000" pitchFamily="2" charset="2"/>
              <a:buChar char="q"/>
            </a:pPr>
            <a:r>
              <a:rPr lang="en-US" sz="1050" dirty="0">
                <a:solidFill>
                  <a:prstClr val="black"/>
                </a:solidFill>
                <a:latin typeface="Verdana" panose="020B0604030504040204" pitchFamily="34" charset="0"/>
                <a:ea typeface="Verdana" panose="020B0604030504040204" pitchFamily="34" charset="0"/>
              </a:rPr>
              <a:t>Evaluate client organization readiness for accepting new tools.</a:t>
            </a:r>
          </a:p>
          <a:p>
            <a:pPr defTabSz="685800"/>
            <a:endParaRPr lang="en-US" sz="1050" dirty="0">
              <a:solidFill>
                <a:prstClr val="black"/>
              </a:solidFill>
              <a:latin typeface="Verdana" panose="020B0604030504040204" pitchFamily="34" charset="0"/>
              <a:ea typeface="Verdana" panose="020B0604030504040204" pitchFamily="34" charset="0"/>
            </a:endParaRPr>
          </a:p>
          <a:p>
            <a:pPr marL="214313" indent="-214313" defTabSz="685800">
              <a:buFont typeface="Wingdings" panose="05000000000000000000" pitchFamily="2" charset="2"/>
              <a:buChar char="q"/>
            </a:pPr>
            <a:r>
              <a:rPr lang="en-US" sz="1050" dirty="0">
                <a:solidFill>
                  <a:prstClr val="black"/>
                </a:solidFill>
                <a:latin typeface="Verdana" panose="020B0604030504040204" pitchFamily="34" charset="0"/>
                <a:ea typeface="Verdana" panose="020B0604030504040204" pitchFamily="34" charset="0"/>
              </a:rPr>
              <a:t>Assess areas where tools will help improve testing process.</a:t>
            </a:r>
          </a:p>
        </p:txBody>
      </p:sp>
      <p:cxnSp>
        <p:nvCxnSpPr>
          <p:cNvPr id="15" name="Straight Connector 14">
            <a:extLst>
              <a:ext uri="{FF2B5EF4-FFF2-40B4-BE49-F238E27FC236}">
                <a16:creationId xmlns:a16="http://schemas.microsoft.com/office/drawing/2014/main" id="{FFA55769-C439-4DE1-9B44-3A07178EF49C}"/>
              </a:ext>
            </a:extLst>
          </p:cNvPr>
          <p:cNvCxnSpPr>
            <a:cxnSpLocks/>
          </p:cNvCxnSpPr>
          <p:nvPr/>
        </p:nvCxnSpPr>
        <p:spPr>
          <a:xfrm>
            <a:off x="673721" y="4009568"/>
            <a:ext cx="0" cy="1543052"/>
          </a:xfrm>
          <a:prstGeom prst="line">
            <a:avLst/>
          </a:prstGeom>
          <a:ln w="254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D1CF74B-7774-41BC-861E-9051F9A0FBE0}"/>
              </a:ext>
            </a:extLst>
          </p:cNvPr>
          <p:cNvSpPr txBox="1"/>
          <p:nvPr/>
        </p:nvSpPr>
        <p:spPr>
          <a:xfrm>
            <a:off x="3484532" y="2826146"/>
            <a:ext cx="1950982" cy="2839239"/>
          </a:xfrm>
          <a:prstGeom prst="rect">
            <a:avLst/>
          </a:prstGeom>
          <a:noFill/>
        </p:spPr>
        <p:txBody>
          <a:bodyPr wrap="square" rtlCol="0">
            <a:spAutoFit/>
          </a:bodyPr>
          <a:lstStyle/>
          <a:p>
            <a:pPr defTabSz="685800"/>
            <a:endParaRPr lang="en-US" sz="1050" dirty="0">
              <a:solidFill>
                <a:prstClr val="black"/>
              </a:solidFill>
              <a:latin typeface="Verdana" panose="020B0604030504040204" pitchFamily="34" charset="0"/>
              <a:ea typeface="Verdana" panose="020B0604030504040204" pitchFamily="34" charset="0"/>
            </a:endParaRPr>
          </a:p>
          <a:p>
            <a:pPr marL="214313" indent="-214313" defTabSz="685800">
              <a:buFont typeface="Wingdings" panose="05000000000000000000" pitchFamily="2" charset="2"/>
              <a:buChar char="q"/>
            </a:pPr>
            <a:r>
              <a:rPr lang="en-US" sz="1050" dirty="0">
                <a:solidFill>
                  <a:prstClr val="black"/>
                </a:solidFill>
                <a:latin typeface="Verdana" panose="020B0604030504040204" pitchFamily="34" charset="0"/>
                <a:ea typeface="Verdana" panose="020B0604030504040204" pitchFamily="34" charset="0"/>
              </a:rPr>
              <a:t>Acknowledge critical factors from requirements</a:t>
            </a:r>
          </a:p>
          <a:p>
            <a:pPr defTabSz="685800"/>
            <a:endParaRPr lang="en-US" sz="1050" dirty="0">
              <a:solidFill>
                <a:prstClr val="black"/>
              </a:solidFill>
              <a:latin typeface="Verdana" panose="020B0604030504040204" pitchFamily="34" charset="0"/>
              <a:ea typeface="Verdana" panose="020B0604030504040204" pitchFamily="34" charset="0"/>
            </a:endParaRPr>
          </a:p>
          <a:p>
            <a:pPr marL="214313" indent="-214313" defTabSz="685800">
              <a:buFont typeface="Wingdings" panose="05000000000000000000" pitchFamily="2" charset="2"/>
              <a:buChar char="q"/>
            </a:pPr>
            <a:r>
              <a:rPr lang="en-US" sz="1050" dirty="0">
                <a:solidFill>
                  <a:prstClr val="black"/>
                </a:solidFill>
                <a:latin typeface="Verdana" panose="020B0604030504040204" pitchFamily="34" charset="0"/>
                <a:ea typeface="Verdana" panose="020B0604030504040204" pitchFamily="34" charset="0"/>
              </a:rPr>
              <a:t>Based on prior experience &amp; research, shortlist tools for detailed evaluation</a:t>
            </a:r>
          </a:p>
          <a:p>
            <a:pPr defTabSz="685800"/>
            <a:endParaRPr lang="en-US" sz="1050" dirty="0">
              <a:solidFill>
                <a:prstClr val="black"/>
              </a:solidFill>
              <a:latin typeface="Verdana" panose="020B0604030504040204" pitchFamily="34" charset="0"/>
              <a:ea typeface="Verdana" panose="020B0604030504040204" pitchFamily="34" charset="0"/>
            </a:endParaRPr>
          </a:p>
          <a:p>
            <a:pPr marL="214313" indent="-214313" defTabSz="685800">
              <a:buFont typeface="Wingdings" panose="05000000000000000000" pitchFamily="2" charset="2"/>
              <a:buChar char="q"/>
            </a:pPr>
            <a:r>
              <a:rPr lang="en-US" sz="1050" dirty="0">
                <a:solidFill>
                  <a:prstClr val="black"/>
                </a:solidFill>
                <a:latin typeface="Verdana" panose="020B0604030504040204" pitchFamily="34" charset="0"/>
                <a:ea typeface="Verdana" panose="020B0604030504040204" pitchFamily="34" charset="0"/>
              </a:rPr>
              <a:t>Conduct tools evaluation process using defined Tool Evaluation criteria based on requirements and select tool that meets criteria</a:t>
            </a:r>
          </a:p>
        </p:txBody>
      </p:sp>
      <p:sp>
        <p:nvSpPr>
          <p:cNvPr id="16" name="TextBox 15">
            <a:extLst>
              <a:ext uri="{FF2B5EF4-FFF2-40B4-BE49-F238E27FC236}">
                <a16:creationId xmlns:a16="http://schemas.microsoft.com/office/drawing/2014/main" id="{12FA917C-65FC-4A22-9E93-5C9B58533C63}"/>
              </a:ext>
            </a:extLst>
          </p:cNvPr>
          <p:cNvSpPr txBox="1"/>
          <p:nvPr/>
        </p:nvSpPr>
        <p:spPr>
          <a:xfrm>
            <a:off x="6041983" y="2365843"/>
            <a:ext cx="1834990" cy="3485570"/>
          </a:xfrm>
          <a:prstGeom prst="rect">
            <a:avLst/>
          </a:prstGeom>
          <a:noFill/>
        </p:spPr>
        <p:txBody>
          <a:bodyPr wrap="square" rtlCol="0">
            <a:spAutoFit/>
          </a:bodyPr>
          <a:lstStyle/>
          <a:p>
            <a:pPr defTabSz="685800"/>
            <a:endParaRPr lang="en-US" sz="1050" dirty="0">
              <a:solidFill>
                <a:prstClr val="black"/>
              </a:solidFill>
              <a:latin typeface="Verdana" panose="020B0604030504040204" pitchFamily="34" charset="0"/>
              <a:ea typeface="Verdana" panose="020B0604030504040204" pitchFamily="34" charset="0"/>
            </a:endParaRPr>
          </a:p>
          <a:p>
            <a:pPr marL="214313" indent="-214313" defTabSz="685800">
              <a:buFont typeface="Wingdings" panose="05000000000000000000" pitchFamily="2" charset="2"/>
              <a:buChar char="q"/>
            </a:pPr>
            <a:r>
              <a:rPr lang="en-US" sz="1050" dirty="0">
                <a:solidFill>
                  <a:prstClr val="black"/>
                </a:solidFill>
                <a:latin typeface="Verdana" panose="020B0604030504040204" pitchFamily="34" charset="0"/>
                <a:ea typeface="Verdana" panose="020B0604030504040204" pitchFamily="34" charset="0"/>
              </a:rPr>
              <a:t>Conduct Proof-of-concept to validate whether the tool works as desired and meets the requirements and objectives defined</a:t>
            </a:r>
          </a:p>
          <a:p>
            <a:pPr defTabSz="685800"/>
            <a:endParaRPr lang="en-US" sz="1050" dirty="0">
              <a:solidFill>
                <a:prstClr val="black"/>
              </a:solidFill>
              <a:latin typeface="Verdana" panose="020B0604030504040204" pitchFamily="34" charset="0"/>
              <a:ea typeface="Verdana" panose="020B0604030504040204" pitchFamily="34" charset="0"/>
            </a:endParaRPr>
          </a:p>
          <a:p>
            <a:pPr marL="214313" indent="-214313" defTabSz="685800">
              <a:buFont typeface="Wingdings" panose="05000000000000000000" pitchFamily="2" charset="2"/>
              <a:buChar char="q"/>
            </a:pPr>
            <a:r>
              <a:rPr lang="en-US" sz="1050" dirty="0">
                <a:solidFill>
                  <a:prstClr val="black"/>
                </a:solidFill>
                <a:latin typeface="Verdana" panose="020B0604030504040204" pitchFamily="34" charset="0"/>
                <a:ea typeface="Verdana" panose="020B0604030504040204" pitchFamily="34" charset="0"/>
              </a:rPr>
              <a:t> Additionally, consider  availability of skilled resources in the Organization; within Client Organization etc,  to determine tool selection</a:t>
            </a:r>
          </a:p>
          <a:p>
            <a:pPr marL="214313" indent="-214313" defTabSz="685800">
              <a:buFont typeface="Wingdings" panose="05000000000000000000" pitchFamily="2" charset="2"/>
              <a:buChar char="q"/>
            </a:pPr>
            <a:endParaRPr lang="en-US" sz="1050" dirty="0">
              <a:solidFill>
                <a:prstClr val="black"/>
              </a:solidFill>
              <a:latin typeface="Verdana" panose="020B0604030504040204" pitchFamily="34" charset="0"/>
              <a:ea typeface="Verdana" panose="020B0604030504040204" pitchFamily="34" charset="0"/>
            </a:endParaRPr>
          </a:p>
          <a:p>
            <a:pPr marL="214313" indent="-214313" defTabSz="685800">
              <a:buFont typeface="Wingdings" panose="05000000000000000000" pitchFamily="2" charset="2"/>
              <a:buChar char="q"/>
            </a:pPr>
            <a:r>
              <a:rPr lang="en-US" sz="1050" dirty="0">
                <a:solidFill>
                  <a:prstClr val="black"/>
                </a:solidFill>
                <a:latin typeface="Verdana" panose="020B0604030504040204" pitchFamily="34" charset="0"/>
                <a:ea typeface="Verdana" panose="020B0604030504040204" pitchFamily="34" charset="0"/>
              </a:rPr>
              <a:t>Perform final cost-benefit analysis to derive conclusion.</a:t>
            </a:r>
          </a:p>
        </p:txBody>
      </p:sp>
      <p:sp>
        <p:nvSpPr>
          <p:cNvPr id="13" name="TextBox 12">
            <a:extLst>
              <a:ext uri="{FF2B5EF4-FFF2-40B4-BE49-F238E27FC236}">
                <a16:creationId xmlns:a16="http://schemas.microsoft.com/office/drawing/2014/main" id="{E42724BC-0509-47ED-9473-408A8012EC92}"/>
              </a:ext>
            </a:extLst>
          </p:cNvPr>
          <p:cNvSpPr txBox="1"/>
          <p:nvPr/>
        </p:nvSpPr>
        <p:spPr>
          <a:xfrm>
            <a:off x="434143" y="666331"/>
            <a:ext cx="8709857" cy="461665"/>
          </a:xfrm>
          <a:prstGeom prst="rect">
            <a:avLst/>
          </a:prstGeom>
          <a:noFill/>
        </p:spPr>
        <p:txBody>
          <a:bodyPr wrap="square" rtlCol="0">
            <a:spAutoFit/>
          </a:bodyPr>
          <a:lstStyle/>
          <a:p>
            <a:pPr defTabSz="685800"/>
            <a:r>
              <a:rPr lang="en-US" sz="1200" dirty="0">
                <a:solidFill>
                  <a:prstClr val="black"/>
                </a:solidFill>
                <a:latin typeface="Verdana" panose="020B0604030504040204" pitchFamily="34" charset="0"/>
                <a:ea typeface="Verdana" panose="020B0604030504040204" pitchFamily="34" charset="0"/>
              </a:rPr>
              <a:t>Tool Selection Approach – systematic three step process which comprises  of tasks to evaluate the requirements, shortlist capable tools that can support automation and selection of right tool.</a:t>
            </a:r>
          </a:p>
        </p:txBody>
      </p:sp>
      <p:sp>
        <p:nvSpPr>
          <p:cNvPr id="2" name="Rectangle: Rounded Corners 1">
            <a:extLst>
              <a:ext uri="{FF2B5EF4-FFF2-40B4-BE49-F238E27FC236}">
                <a16:creationId xmlns:a16="http://schemas.microsoft.com/office/drawing/2014/main" id="{90D52573-8FA2-9C08-2C6F-5894129B037A}"/>
              </a:ext>
            </a:extLst>
          </p:cNvPr>
          <p:cNvSpPr/>
          <p:nvPr/>
        </p:nvSpPr>
        <p:spPr>
          <a:xfrm>
            <a:off x="673721" y="182517"/>
            <a:ext cx="7203252" cy="42646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00" dirty="0">
                <a:ln w="0"/>
                <a:solidFill>
                  <a:prstClr val="black"/>
                </a:solidFill>
                <a:effectLst>
                  <a:outerShdw blurRad="38100" dist="19050" dir="2700000" algn="tl" rotWithShape="0">
                    <a:prstClr val="black">
                      <a:alpha val="40000"/>
                    </a:prstClr>
                  </a:outerShdw>
                </a:effectLst>
                <a:latin typeface="Verdana" panose="020B0604030504040204" pitchFamily="34" charset="0"/>
                <a:ea typeface="Verdana" panose="020B0604030504040204" pitchFamily="34" charset="0"/>
              </a:rPr>
              <a:t>Test Automation - Tool Selection Approach</a:t>
            </a:r>
          </a:p>
        </p:txBody>
      </p:sp>
    </p:spTree>
    <p:extLst>
      <p:ext uri="{BB962C8B-B14F-4D97-AF65-F5344CB8AC3E}">
        <p14:creationId xmlns:p14="http://schemas.microsoft.com/office/powerpoint/2010/main" val="204952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647B5A06-3842-40D6-AE11-48EA5A968ECD}"/>
              </a:ext>
            </a:extLst>
          </p:cNvPr>
          <p:cNvGraphicFramePr>
            <a:graphicFrameLocks noGrp="1"/>
          </p:cNvGraphicFramePr>
          <p:nvPr>
            <p:extLst>
              <p:ext uri="{D42A27DB-BD31-4B8C-83A1-F6EECF244321}">
                <p14:modId xmlns:p14="http://schemas.microsoft.com/office/powerpoint/2010/main" val="2984493164"/>
              </p:ext>
            </p:extLst>
          </p:nvPr>
        </p:nvGraphicFramePr>
        <p:xfrm>
          <a:off x="230863" y="1179821"/>
          <a:ext cx="8703291" cy="4366260"/>
        </p:xfrm>
        <a:graphic>
          <a:graphicData uri="http://schemas.openxmlformats.org/drawingml/2006/table">
            <a:tbl>
              <a:tblPr firstRow="1" bandRow="1">
                <a:tableStyleId>{93296810-A885-4BE3-A3E7-6D5BEEA58F35}</a:tableStyleId>
              </a:tblPr>
              <a:tblGrid>
                <a:gridCol w="1959059">
                  <a:extLst>
                    <a:ext uri="{9D8B030D-6E8A-4147-A177-3AD203B41FA5}">
                      <a16:colId xmlns:a16="http://schemas.microsoft.com/office/drawing/2014/main" val="1315888645"/>
                    </a:ext>
                  </a:extLst>
                </a:gridCol>
                <a:gridCol w="6744232">
                  <a:extLst>
                    <a:ext uri="{9D8B030D-6E8A-4147-A177-3AD203B41FA5}">
                      <a16:colId xmlns:a16="http://schemas.microsoft.com/office/drawing/2014/main" val="46912710"/>
                    </a:ext>
                  </a:extLst>
                </a:gridCol>
              </a:tblGrid>
              <a:tr h="216817">
                <a:tc>
                  <a:txBody>
                    <a:bodyPr/>
                    <a:lstStyle/>
                    <a:p>
                      <a:pPr algn="ctr"/>
                      <a:r>
                        <a:rPr lang="en-US" sz="1000" dirty="0">
                          <a:latin typeface="Verdana" panose="020B0604030504040204" pitchFamily="34" charset="0"/>
                          <a:ea typeface="Verdana" panose="020B0604030504040204" pitchFamily="34" charset="0"/>
                        </a:rPr>
                        <a:t>Criteria</a:t>
                      </a:r>
                    </a:p>
                  </a:txBody>
                  <a:tcPr marL="68580" marR="68580" marT="34290" marB="34290"/>
                </a:tc>
                <a:tc>
                  <a:txBody>
                    <a:bodyPr/>
                    <a:lstStyle/>
                    <a:p>
                      <a:pPr algn="ctr"/>
                      <a:r>
                        <a:rPr lang="en-US" sz="1000" dirty="0">
                          <a:latin typeface="Verdana" panose="020B0604030504040204" pitchFamily="34" charset="0"/>
                          <a:ea typeface="Verdana" panose="020B0604030504040204" pitchFamily="34" charset="0"/>
                        </a:rPr>
                        <a:t>Description</a:t>
                      </a:r>
                    </a:p>
                  </a:txBody>
                  <a:tcPr marL="68580" marR="68580" marT="34290" marB="34290"/>
                </a:tc>
                <a:extLst>
                  <a:ext uri="{0D108BD9-81ED-4DB2-BD59-A6C34878D82A}">
                    <a16:rowId xmlns:a16="http://schemas.microsoft.com/office/drawing/2014/main" val="1650503453"/>
                  </a:ext>
                </a:extLst>
              </a:tr>
              <a:tr h="216817">
                <a:tc rowSpan="2">
                  <a:txBody>
                    <a:bodyPr/>
                    <a:lstStyle/>
                    <a:p>
                      <a:pPr algn="ctr"/>
                      <a:r>
                        <a:rPr lang="en-US" sz="1000" b="1" dirty="0">
                          <a:solidFill>
                            <a:schemeClr val="tx1"/>
                          </a:solidFill>
                          <a:latin typeface="Verdana" panose="020B0604030504040204" pitchFamily="34" charset="0"/>
                          <a:ea typeface="Verdana" panose="020B0604030504040204" pitchFamily="34" charset="0"/>
                        </a:rPr>
                        <a:t>Ease of Use</a:t>
                      </a:r>
                    </a:p>
                  </a:txBody>
                  <a:tcPr marL="68580" marR="68580" marT="34290" marB="34290" anchor="ctr"/>
                </a:tc>
                <a:tc>
                  <a:txBody>
                    <a:bodyPr/>
                    <a:lstStyle/>
                    <a:p>
                      <a:r>
                        <a:rPr lang="en-US" sz="1000" dirty="0">
                          <a:solidFill>
                            <a:schemeClr val="tx1"/>
                          </a:solidFill>
                          <a:latin typeface="Verdana" panose="020B0604030504040204" pitchFamily="34" charset="0"/>
                          <a:ea typeface="Verdana" panose="020B0604030504040204" pitchFamily="34" charset="0"/>
                        </a:rPr>
                        <a:t>Easy to Use – Intuitive and easy for novice to use the tool for automation testing</a:t>
                      </a:r>
                    </a:p>
                  </a:txBody>
                  <a:tcPr marL="68580" marR="68580" marT="34290" marB="34290"/>
                </a:tc>
                <a:extLst>
                  <a:ext uri="{0D108BD9-81ED-4DB2-BD59-A6C34878D82A}">
                    <a16:rowId xmlns:a16="http://schemas.microsoft.com/office/drawing/2014/main" val="1721903094"/>
                  </a:ext>
                </a:extLst>
              </a:tr>
              <a:tr h="216817">
                <a:tc vMerge="1">
                  <a:txBody>
                    <a:bodyPr/>
                    <a:lstStyle/>
                    <a:p>
                      <a:endParaRPr lang="en-US"/>
                    </a:p>
                  </a:txBody>
                  <a:tcPr/>
                </a:tc>
                <a:tc>
                  <a:txBody>
                    <a:bodyPr/>
                    <a:lstStyle/>
                    <a:p>
                      <a:r>
                        <a:rPr lang="en-US" sz="1000" dirty="0">
                          <a:solidFill>
                            <a:schemeClr val="tx1"/>
                          </a:solidFill>
                          <a:latin typeface="Verdana" panose="020B0604030504040204" pitchFamily="34" charset="0"/>
                          <a:ea typeface="Verdana" panose="020B0604030504040204" pitchFamily="34" charset="0"/>
                        </a:rPr>
                        <a:t>Setup &amp; Customization – Easy setup and allows customization of tool features and add-ins</a:t>
                      </a:r>
                    </a:p>
                  </a:txBody>
                  <a:tcPr marL="68580" marR="68580" marT="34290" marB="34290"/>
                </a:tc>
                <a:extLst>
                  <a:ext uri="{0D108BD9-81ED-4DB2-BD59-A6C34878D82A}">
                    <a16:rowId xmlns:a16="http://schemas.microsoft.com/office/drawing/2014/main" val="1633038473"/>
                  </a:ext>
                </a:extLst>
              </a:tr>
              <a:tr h="216817">
                <a:tc rowSpan="8">
                  <a:txBody>
                    <a:bodyPr/>
                    <a:lstStyle/>
                    <a:p>
                      <a:pPr algn="ctr"/>
                      <a:r>
                        <a:rPr lang="en-US" sz="1000" b="1" dirty="0">
                          <a:solidFill>
                            <a:schemeClr val="tx1"/>
                          </a:solidFill>
                          <a:latin typeface="Verdana" panose="020B0604030504040204" pitchFamily="34" charset="0"/>
                          <a:ea typeface="Verdana" panose="020B0604030504040204" pitchFamily="34" charset="0"/>
                        </a:rPr>
                        <a:t>Ease of Scripting and Reporting Capabilities</a:t>
                      </a:r>
                    </a:p>
                  </a:txBody>
                  <a:tcPr marL="68580" marR="68580" marT="34290" marB="34290" anchor="ctr"/>
                </a:tc>
                <a:tc>
                  <a:txBody>
                    <a:bodyPr/>
                    <a:lstStyle/>
                    <a:p>
                      <a:r>
                        <a:rPr lang="en-US" sz="1000" dirty="0">
                          <a:solidFill>
                            <a:schemeClr val="tx1"/>
                          </a:solidFill>
                          <a:latin typeface="Verdana" panose="020B0604030504040204" pitchFamily="34" charset="0"/>
                          <a:ea typeface="Verdana" panose="020B0604030504040204" pitchFamily="34" charset="0"/>
                        </a:rPr>
                        <a:t>Script Creation Time – Speed, Agility and flexibility to create and maintain test scripts</a:t>
                      </a:r>
                      <a:endParaRPr lang="en-US" sz="1000" b="0" dirty="0">
                        <a:solidFill>
                          <a:schemeClr val="tx1"/>
                        </a:solidFill>
                        <a:latin typeface="Verdana" panose="020B0604030504040204" pitchFamily="34" charset="0"/>
                        <a:ea typeface="Verdana" panose="020B0604030504040204" pitchFamily="34" charset="0"/>
                      </a:endParaRPr>
                    </a:p>
                  </a:txBody>
                  <a:tcPr marL="68580" marR="68580" marT="34290" marB="34290"/>
                </a:tc>
                <a:extLst>
                  <a:ext uri="{0D108BD9-81ED-4DB2-BD59-A6C34878D82A}">
                    <a16:rowId xmlns:a16="http://schemas.microsoft.com/office/drawing/2014/main" val="3147671898"/>
                  </a:ext>
                </a:extLst>
              </a:tr>
              <a:tr h="216817">
                <a:tc vMerge="1">
                  <a:txBody>
                    <a:bodyPr/>
                    <a:lstStyle/>
                    <a:p>
                      <a:endParaRPr lang="en-US" sz="1400"/>
                    </a:p>
                  </a:txBody>
                  <a:tcPr/>
                </a:tc>
                <a:tc>
                  <a:txBody>
                    <a:bodyPr/>
                    <a:lstStyle/>
                    <a:p>
                      <a:r>
                        <a:rPr lang="en-US" sz="1000" dirty="0">
                          <a:solidFill>
                            <a:schemeClr val="tx1"/>
                          </a:solidFill>
                          <a:latin typeface="Verdana" panose="020B0604030504040204" pitchFamily="34" charset="0"/>
                          <a:ea typeface="Verdana" panose="020B0604030504040204" pitchFamily="34" charset="0"/>
                        </a:rPr>
                        <a:t>Scripting Language – Support for writing test scripts in various scripting languages</a:t>
                      </a:r>
                      <a:endParaRPr lang="en-US" sz="1000" b="0" dirty="0">
                        <a:solidFill>
                          <a:schemeClr val="tx1"/>
                        </a:solidFill>
                        <a:latin typeface="Verdana" panose="020B0604030504040204" pitchFamily="34" charset="0"/>
                        <a:ea typeface="Verdana" panose="020B0604030504040204" pitchFamily="34" charset="0"/>
                      </a:endParaRPr>
                    </a:p>
                  </a:txBody>
                  <a:tcPr marL="68580" marR="68580" marT="34290" marB="34290"/>
                </a:tc>
                <a:extLst>
                  <a:ext uri="{0D108BD9-81ED-4DB2-BD59-A6C34878D82A}">
                    <a16:rowId xmlns:a16="http://schemas.microsoft.com/office/drawing/2014/main" val="1871722374"/>
                  </a:ext>
                </a:extLst>
              </a:tr>
              <a:tr h="216817">
                <a:tc vMerge="1">
                  <a:txBody>
                    <a:bodyPr/>
                    <a:lstStyle/>
                    <a:p>
                      <a:endParaRPr lang="en-US" sz="1400"/>
                    </a:p>
                  </a:txBody>
                  <a:tcPr/>
                </a:tc>
                <a:tc>
                  <a:txBody>
                    <a:bodyPr/>
                    <a:lstStyle/>
                    <a:p>
                      <a:r>
                        <a:rPr lang="en-US" sz="1000" dirty="0">
                          <a:solidFill>
                            <a:schemeClr val="tx1"/>
                          </a:solidFill>
                          <a:latin typeface="Verdana" panose="020B0604030504040204" pitchFamily="34" charset="0"/>
                          <a:ea typeface="Verdana" panose="020B0604030504040204" pitchFamily="34" charset="0"/>
                        </a:rPr>
                        <a:t>Object Recognition  – Out of box functionality allowing object identification, data extraction and verification</a:t>
                      </a:r>
                      <a:endParaRPr lang="en-US" sz="1000" b="0" dirty="0">
                        <a:solidFill>
                          <a:schemeClr val="tx1"/>
                        </a:solidFill>
                        <a:latin typeface="Verdana" panose="020B0604030504040204" pitchFamily="34" charset="0"/>
                        <a:ea typeface="Verdana" panose="020B0604030504040204" pitchFamily="34" charset="0"/>
                      </a:endParaRPr>
                    </a:p>
                  </a:txBody>
                  <a:tcPr marL="68580" marR="68580" marT="34290" marB="34290"/>
                </a:tc>
                <a:extLst>
                  <a:ext uri="{0D108BD9-81ED-4DB2-BD59-A6C34878D82A}">
                    <a16:rowId xmlns:a16="http://schemas.microsoft.com/office/drawing/2014/main" val="3013884370"/>
                  </a:ext>
                </a:extLst>
              </a:tr>
              <a:tr h="216817">
                <a:tc vMerge="1">
                  <a:txBody>
                    <a:bodyPr/>
                    <a:lstStyle/>
                    <a:p>
                      <a:endParaRPr lang="en-US" sz="1400"/>
                    </a:p>
                  </a:txBody>
                  <a:tcPr/>
                </a:tc>
                <a:tc>
                  <a:txBody>
                    <a:bodyPr/>
                    <a:lstStyle/>
                    <a:p>
                      <a:r>
                        <a:rPr lang="en-US" sz="1000" dirty="0">
                          <a:solidFill>
                            <a:schemeClr val="tx1"/>
                          </a:solidFill>
                          <a:latin typeface="Verdana" panose="020B0604030504040204" pitchFamily="34" charset="0"/>
                          <a:ea typeface="Verdana" panose="020B0604030504040204" pitchFamily="34" charset="0"/>
                        </a:rPr>
                        <a:t>Integration – Ability to integrate with various leading Test Management tools and source control systems</a:t>
                      </a:r>
                      <a:endParaRPr lang="en-US" sz="1000" b="0" dirty="0">
                        <a:solidFill>
                          <a:schemeClr val="tx1"/>
                        </a:solidFill>
                        <a:latin typeface="Verdana" panose="020B0604030504040204" pitchFamily="34" charset="0"/>
                        <a:ea typeface="Verdana" panose="020B0604030504040204" pitchFamily="34" charset="0"/>
                      </a:endParaRPr>
                    </a:p>
                  </a:txBody>
                  <a:tcPr marL="68580" marR="68580" marT="34290" marB="34290"/>
                </a:tc>
                <a:extLst>
                  <a:ext uri="{0D108BD9-81ED-4DB2-BD59-A6C34878D82A}">
                    <a16:rowId xmlns:a16="http://schemas.microsoft.com/office/drawing/2014/main" val="1036422312"/>
                  </a:ext>
                </a:extLst>
              </a:tr>
              <a:tr h="216817">
                <a:tc vMerge="1">
                  <a:txBody>
                    <a:bodyPr/>
                    <a:lstStyle/>
                    <a:p>
                      <a:endParaRPr lang="en-US" sz="1400"/>
                    </a:p>
                  </a:txBody>
                  <a:tcPr/>
                </a:tc>
                <a:tc>
                  <a:txBody>
                    <a:bodyPr/>
                    <a:lstStyle/>
                    <a:p>
                      <a:r>
                        <a:rPr lang="en-US" sz="1000" dirty="0">
                          <a:solidFill>
                            <a:schemeClr val="tx1"/>
                          </a:solidFill>
                          <a:latin typeface="Verdana" panose="020B0604030504040204" pitchFamily="34" charset="0"/>
                          <a:ea typeface="Verdana" panose="020B0604030504040204" pitchFamily="34" charset="0"/>
                        </a:rPr>
                        <a:t>Script Execution Time – Support for parallel test execution enabling low execution time</a:t>
                      </a:r>
                      <a:endParaRPr lang="en-US" sz="1000" b="0" dirty="0">
                        <a:solidFill>
                          <a:schemeClr val="tx1"/>
                        </a:solidFill>
                        <a:latin typeface="Verdana" panose="020B0604030504040204" pitchFamily="34" charset="0"/>
                        <a:ea typeface="Verdana" panose="020B0604030504040204" pitchFamily="34" charset="0"/>
                      </a:endParaRPr>
                    </a:p>
                  </a:txBody>
                  <a:tcPr marL="68580" marR="68580" marT="34290" marB="34290"/>
                </a:tc>
                <a:extLst>
                  <a:ext uri="{0D108BD9-81ED-4DB2-BD59-A6C34878D82A}">
                    <a16:rowId xmlns:a16="http://schemas.microsoft.com/office/drawing/2014/main" val="3438856663"/>
                  </a:ext>
                </a:extLst>
              </a:tr>
              <a:tr h="216817">
                <a:tc vMerge="1">
                  <a:txBody>
                    <a:bodyPr/>
                    <a:lstStyle/>
                    <a:p>
                      <a:endParaRPr lang="en-US" sz="1400"/>
                    </a:p>
                  </a:txBody>
                  <a:tcPr/>
                </a:tc>
                <a:tc>
                  <a:txBody>
                    <a:bodyPr/>
                    <a:lstStyle/>
                    <a:p>
                      <a:r>
                        <a:rPr lang="en-US" sz="1000" dirty="0">
                          <a:solidFill>
                            <a:schemeClr val="tx1"/>
                          </a:solidFill>
                          <a:latin typeface="Verdana" panose="020B0604030504040204" pitchFamily="34" charset="0"/>
                          <a:ea typeface="Verdana" panose="020B0604030504040204" pitchFamily="34" charset="0"/>
                        </a:rPr>
                        <a:t>Framework – In-built capability to build and integrate with various frameworks thus ease automation</a:t>
                      </a:r>
                      <a:endParaRPr lang="en-US" sz="1000" b="0" dirty="0">
                        <a:solidFill>
                          <a:schemeClr val="tx1"/>
                        </a:solidFill>
                        <a:latin typeface="Verdana" panose="020B0604030504040204" pitchFamily="34" charset="0"/>
                        <a:ea typeface="Verdana" panose="020B0604030504040204" pitchFamily="34" charset="0"/>
                      </a:endParaRPr>
                    </a:p>
                  </a:txBody>
                  <a:tcPr marL="68580" marR="68580" marT="34290" marB="34290"/>
                </a:tc>
                <a:extLst>
                  <a:ext uri="{0D108BD9-81ED-4DB2-BD59-A6C34878D82A}">
                    <a16:rowId xmlns:a16="http://schemas.microsoft.com/office/drawing/2014/main" val="1107717458"/>
                  </a:ext>
                </a:extLst>
              </a:tr>
              <a:tr h="216817">
                <a:tc vMerge="1">
                  <a:txBody>
                    <a:bodyPr/>
                    <a:lstStyle/>
                    <a:p>
                      <a:endParaRPr lang="en-US" sz="1400" dirty="0"/>
                    </a:p>
                  </a:txBody>
                  <a:tcPr/>
                </a:tc>
                <a:tc>
                  <a:txBody>
                    <a:bodyPr/>
                    <a:lstStyle/>
                    <a:p>
                      <a:r>
                        <a:rPr lang="en-US" sz="1000" dirty="0">
                          <a:solidFill>
                            <a:schemeClr val="tx1"/>
                          </a:solidFill>
                          <a:latin typeface="Verdana" panose="020B0604030504040204" pitchFamily="34" charset="0"/>
                          <a:ea typeface="Verdana" panose="020B0604030504040204" pitchFamily="34" charset="0"/>
                        </a:rPr>
                        <a:t>Continuous Testing – Support for DevOps tools Integration and Intelligent automation </a:t>
                      </a:r>
                      <a:endParaRPr lang="en-US" sz="1000" b="0" dirty="0">
                        <a:solidFill>
                          <a:schemeClr val="tx1"/>
                        </a:solidFill>
                        <a:latin typeface="Verdana" panose="020B0604030504040204" pitchFamily="34" charset="0"/>
                        <a:ea typeface="Verdana" panose="020B0604030504040204" pitchFamily="34" charset="0"/>
                      </a:endParaRPr>
                    </a:p>
                  </a:txBody>
                  <a:tcPr marL="68580" marR="68580" marT="34290" marB="34290"/>
                </a:tc>
                <a:extLst>
                  <a:ext uri="{0D108BD9-81ED-4DB2-BD59-A6C34878D82A}">
                    <a16:rowId xmlns:a16="http://schemas.microsoft.com/office/drawing/2014/main" val="1361445624"/>
                  </a:ext>
                </a:extLst>
              </a:tr>
              <a:tr h="216817">
                <a:tc vMerge="1">
                  <a:txBody>
                    <a:bodyPr/>
                    <a:lstStyle/>
                    <a:p>
                      <a:pPr algn="ctr"/>
                      <a:endParaRPr lang="en-US" sz="1600" b="1" dirty="0"/>
                    </a:p>
                  </a:txBody>
                  <a:tcPr anchor="ctr"/>
                </a:tc>
                <a:tc>
                  <a:txBody>
                    <a:bodyPr/>
                    <a:lstStyle/>
                    <a:p>
                      <a:r>
                        <a:rPr lang="en-US" sz="1000" dirty="0">
                          <a:solidFill>
                            <a:schemeClr val="tx1"/>
                          </a:solidFill>
                          <a:latin typeface="Verdana" panose="020B0604030504040204" pitchFamily="34" charset="0"/>
                          <a:ea typeface="Verdana" panose="020B0604030504040204" pitchFamily="34" charset="0"/>
                        </a:rPr>
                        <a:t>Reporting – Out of box reporting features enabling Metrics collection and analysis</a:t>
                      </a:r>
                      <a:endParaRPr lang="en-US" sz="1000" b="0" dirty="0">
                        <a:solidFill>
                          <a:schemeClr val="tx1"/>
                        </a:solidFill>
                        <a:latin typeface="Verdana" panose="020B0604030504040204" pitchFamily="34" charset="0"/>
                        <a:ea typeface="Verdana" panose="020B0604030504040204" pitchFamily="34" charset="0"/>
                      </a:endParaRPr>
                    </a:p>
                  </a:txBody>
                  <a:tcPr marL="68580" marR="68580" marT="34290" marB="34290"/>
                </a:tc>
                <a:extLst>
                  <a:ext uri="{0D108BD9-81ED-4DB2-BD59-A6C34878D82A}">
                    <a16:rowId xmlns:a16="http://schemas.microsoft.com/office/drawing/2014/main" val="54733956"/>
                  </a:ext>
                </a:extLst>
              </a:tr>
              <a:tr h="216817">
                <a:tc rowSpan="4">
                  <a:txBody>
                    <a:bodyPr/>
                    <a:lstStyle/>
                    <a:p>
                      <a:pPr algn="ctr"/>
                      <a:r>
                        <a:rPr lang="en-US" sz="1000" b="1" dirty="0">
                          <a:solidFill>
                            <a:schemeClr val="tx1"/>
                          </a:solidFill>
                          <a:latin typeface="Verdana" panose="020B0604030504040204" pitchFamily="34" charset="0"/>
                          <a:ea typeface="Verdana" panose="020B0604030504040204" pitchFamily="34" charset="0"/>
                        </a:rPr>
                        <a:t>Platform Support</a:t>
                      </a:r>
                    </a:p>
                  </a:txBody>
                  <a:tcPr marL="68580" marR="68580" marT="34290" marB="34290" anchor="ctr"/>
                </a:tc>
                <a:tc>
                  <a:txBody>
                    <a:bodyPr/>
                    <a:lstStyle/>
                    <a:p>
                      <a:r>
                        <a:rPr lang="en-US" sz="1000" dirty="0">
                          <a:solidFill>
                            <a:schemeClr val="tx1"/>
                          </a:solidFill>
                          <a:latin typeface="Verdana" panose="020B0604030504040204" pitchFamily="34" charset="0"/>
                          <a:ea typeface="Verdana" panose="020B0604030504040204" pitchFamily="34" charset="0"/>
                        </a:rPr>
                        <a:t>Enterprise Packages/API – Support for testing Non browser-based application and various enterprise package apps</a:t>
                      </a:r>
                      <a:endParaRPr lang="en-US" sz="1000" b="0" dirty="0">
                        <a:solidFill>
                          <a:schemeClr val="tx1"/>
                        </a:solidFill>
                        <a:latin typeface="Verdana" panose="020B0604030504040204" pitchFamily="34" charset="0"/>
                        <a:ea typeface="Verdana" panose="020B0604030504040204" pitchFamily="34" charset="0"/>
                      </a:endParaRPr>
                    </a:p>
                  </a:txBody>
                  <a:tcPr marL="68580" marR="68580" marT="34290" marB="34290"/>
                </a:tc>
                <a:extLst>
                  <a:ext uri="{0D108BD9-81ED-4DB2-BD59-A6C34878D82A}">
                    <a16:rowId xmlns:a16="http://schemas.microsoft.com/office/drawing/2014/main" val="3503161562"/>
                  </a:ext>
                </a:extLst>
              </a:tr>
              <a:tr h="216817">
                <a:tc vMerge="1">
                  <a:txBody>
                    <a:bodyPr/>
                    <a:lstStyle/>
                    <a:p>
                      <a:endParaRPr lang="en-US"/>
                    </a:p>
                  </a:txBody>
                  <a:tcPr/>
                </a:tc>
                <a:tc>
                  <a:txBody>
                    <a:bodyPr/>
                    <a:lstStyle/>
                    <a:p>
                      <a:r>
                        <a:rPr lang="en-US" sz="1000" dirty="0">
                          <a:solidFill>
                            <a:schemeClr val="tx1"/>
                          </a:solidFill>
                          <a:latin typeface="Verdana" panose="020B0604030504040204" pitchFamily="34" charset="0"/>
                          <a:ea typeface="Verdana" panose="020B0604030504040204" pitchFamily="34" charset="0"/>
                        </a:rPr>
                        <a:t>Operating Systems – Multiple platform support </a:t>
                      </a:r>
                      <a:endParaRPr lang="en-US" sz="1000" b="0" dirty="0">
                        <a:solidFill>
                          <a:schemeClr val="tx1"/>
                        </a:solidFill>
                        <a:latin typeface="Verdana" panose="020B0604030504040204" pitchFamily="34" charset="0"/>
                        <a:ea typeface="Verdana" panose="020B0604030504040204" pitchFamily="34" charset="0"/>
                      </a:endParaRPr>
                    </a:p>
                  </a:txBody>
                  <a:tcPr marL="68580" marR="68580" marT="34290" marB="34290"/>
                </a:tc>
                <a:extLst>
                  <a:ext uri="{0D108BD9-81ED-4DB2-BD59-A6C34878D82A}">
                    <a16:rowId xmlns:a16="http://schemas.microsoft.com/office/drawing/2014/main" val="679397997"/>
                  </a:ext>
                </a:extLst>
              </a:tr>
              <a:tr h="216817">
                <a:tc vMerge="1">
                  <a:txBody>
                    <a:bodyPr/>
                    <a:lstStyle/>
                    <a:p>
                      <a:endParaRPr lang="en-US"/>
                    </a:p>
                  </a:txBody>
                  <a:tcPr/>
                </a:tc>
                <a:tc>
                  <a:txBody>
                    <a:bodyPr/>
                    <a:lstStyle/>
                    <a:p>
                      <a:r>
                        <a:rPr lang="en-US" sz="1000" dirty="0">
                          <a:solidFill>
                            <a:schemeClr val="tx1"/>
                          </a:solidFill>
                          <a:latin typeface="Verdana" panose="020B0604030504040204" pitchFamily="34" charset="0"/>
                          <a:ea typeface="Verdana" panose="020B0604030504040204" pitchFamily="34" charset="0"/>
                        </a:rPr>
                        <a:t>Browser support – Supports various web browsers and Cross-browser testing capability</a:t>
                      </a:r>
                      <a:endParaRPr lang="en-US" sz="1000" b="0" dirty="0">
                        <a:solidFill>
                          <a:schemeClr val="tx1"/>
                        </a:solidFill>
                        <a:latin typeface="Verdana" panose="020B0604030504040204" pitchFamily="34" charset="0"/>
                        <a:ea typeface="Verdana" panose="020B0604030504040204" pitchFamily="34" charset="0"/>
                      </a:endParaRPr>
                    </a:p>
                  </a:txBody>
                  <a:tcPr marL="68580" marR="68580" marT="34290" marB="34290"/>
                </a:tc>
                <a:extLst>
                  <a:ext uri="{0D108BD9-81ED-4DB2-BD59-A6C34878D82A}">
                    <a16:rowId xmlns:a16="http://schemas.microsoft.com/office/drawing/2014/main" val="378839115"/>
                  </a:ext>
                </a:extLst>
              </a:tr>
              <a:tr h="216817">
                <a:tc vMerge="1">
                  <a:txBody>
                    <a:bodyPr/>
                    <a:lstStyle/>
                    <a:p>
                      <a:endParaRPr lang="en-US" dirty="0"/>
                    </a:p>
                  </a:txBody>
                  <a:tcPr/>
                </a:tc>
                <a:tc>
                  <a:txBody>
                    <a:bodyPr/>
                    <a:lstStyle/>
                    <a:p>
                      <a:r>
                        <a:rPr lang="en-US" sz="1000" dirty="0">
                          <a:solidFill>
                            <a:schemeClr val="tx1"/>
                          </a:solidFill>
                          <a:latin typeface="Verdana" panose="020B0604030504040204" pitchFamily="34" charset="0"/>
                          <a:ea typeface="Verdana" panose="020B0604030504040204" pitchFamily="34" charset="0"/>
                        </a:rPr>
                        <a:t>Device support – Supports various mobile devices testing</a:t>
                      </a:r>
                      <a:endParaRPr lang="en-US" sz="1000" b="0" dirty="0">
                        <a:solidFill>
                          <a:schemeClr val="tx1"/>
                        </a:solidFill>
                        <a:latin typeface="Verdana" panose="020B0604030504040204" pitchFamily="34" charset="0"/>
                        <a:ea typeface="Verdana" panose="020B0604030504040204" pitchFamily="34" charset="0"/>
                      </a:endParaRPr>
                    </a:p>
                  </a:txBody>
                  <a:tcPr marL="68580" marR="68580" marT="34290" marB="34290"/>
                </a:tc>
                <a:extLst>
                  <a:ext uri="{0D108BD9-81ED-4DB2-BD59-A6C34878D82A}">
                    <a16:rowId xmlns:a16="http://schemas.microsoft.com/office/drawing/2014/main" val="1619106827"/>
                  </a:ext>
                </a:extLst>
              </a:tr>
              <a:tr h="216817">
                <a:tc rowSpan="2">
                  <a:txBody>
                    <a:bodyPr/>
                    <a:lstStyle/>
                    <a:p>
                      <a:pPr algn="ctr"/>
                      <a:r>
                        <a:rPr lang="en-US" sz="1000" b="1" dirty="0">
                          <a:solidFill>
                            <a:schemeClr val="tx1"/>
                          </a:solidFill>
                          <a:latin typeface="Verdana" panose="020B0604030504040204" pitchFamily="34" charset="0"/>
                          <a:ea typeface="Verdana" panose="020B0604030504040204" pitchFamily="34" charset="0"/>
                        </a:rPr>
                        <a:t>Ease of Adoption</a:t>
                      </a:r>
                    </a:p>
                  </a:txBody>
                  <a:tcPr marL="68580" marR="68580" marT="34290" marB="34290" anchor="ctr"/>
                </a:tc>
                <a:tc>
                  <a:txBody>
                    <a:bodyPr/>
                    <a:lstStyle/>
                    <a:p>
                      <a:r>
                        <a:rPr lang="en-US" sz="1000" dirty="0">
                          <a:solidFill>
                            <a:schemeClr val="tx1"/>
                          </a:solidFill>
                          <a:latin typeface="Verdana" panose="020B0604030504040204" pitchFamily="34" charset="0"/>
                          <a:ea typeface="Verdana" panose="020B0604030504040204" pitchFamily="34" charset="0"/>
                        </a:rPr>
                        <a:t>License Costs – Open Source and no License Software or any additional costs for Add-ins and extensions</a:t>
                      </a:r>
                      <a:endParaRPr lang="en-US" sz="1000" b="0" dirty="0">
                        <a:solidFill>
                          <a:schemeClr val="tx1"/>
                        </a:solidFill>
                        <a:latin typeface="Verdana" panose="020B0604030504040204" pitchFamily="34" charset="0"/>
                        <a:ea typeface="Verdana" panose="020B0604030504040204" pitchFamily="34" charset="0"/>
                      </a:endParaRPr>
                    </a:p>
                  </a:txBody>
                  <a:tcPr marL="68580" marR="68580" marT="34290" marB="34290"/>
                </a:tc>
                <a:extLst>
                  <a:ext uri="{0D108BD9-81ED-4DB2-BD59-A6C34878D82A}">
                    <a16:rowId xmlns:a16="http://schemas.microsoft.com/office/drawing/2014/main" val="2960363394"/>
                  </a:ext>
                </a:extLst>
              </a:tr>
              <a:tr h="216817">
                <a:tc vMerge="1">
                  <a:txBody>
                    <a:bodyPr/>
                    <a:lstStyle/>
                    <a:p>
                      <a:endParaRPr lang="en-US" sz="1400" dirty="0"/>
                    </a:p>
                  </a:txBody>
                  <a:tcPr/>
                </a:tc>
                <a:tc>
                  <a:txBody>
                    <a:bodyPr/>
                    <a:lstStyle/>
                    <a:p>
                      <a:r>
                        <a:rPr lang="en-US" sz="1000" dirty="0">
                          <a:solidFill>
                            <a:schemeClr val="tx1"/>
                          </a:solidFill>
                          <a:latin typeface="Verdana" panose="020B0604030504040204" pitchFamily="34" charset="0"/>
                          <a:ea typeface="Verdana" panose="020B0604030504040204" pitchFamily="34" charset="0"/>
                        </a:rPr>
                        <a:t>Tool Support – Dedicated User professional and Community Support </a:t>
                      </a:r>
                      <a:endParaRPr lang="en-US" sz="1000" b="0" dirty="0">
                        <a:solidFill>
                          <a:schemeClr val="tx1"/>
                        </a:solidFill>
                        <a:latin typeface="Verdana" panose="020B0604030504040204" pitchFamily="34" charset="0"/>
                        <a:ea typeface="Verdana" panose="020B0604030504040204" pitchFamily="34" charset="0"/>
                      </a:endParaRPr>
                    </a:p>
                  </a:txBody>
                  <a:tcPr marL="68580" marR="68580" marT="34290" marB="34290"/>
                </a:tc>
                <a:extLst>
                  <a:ext uri="{0D108BD9-81ED-4DB2-BD59-A6C34878D82A}">
                    <a16:rowId xmlns:a16="http://schemas.microsoft.com/office/drawing/2014/main" val="4159251940"/>
                  </a:ext>
                </a:extLst>
              </a:tr>
            </a:tbl>
          </a:graphicData>
        </a:graphic>
      </p:graphicFrame>
      <p:sp>
        <p:nvSpPr>
          <p:cNvPr id="8" name="TextBox 7">
            <a:extLst>
              <a:ext uri="{FF2B5EF4-FFF2-40B4-BE49-F238E27FC236}">
                <a16:creationId xmlns:a16="http://schemas.microsoft.com/office/drawing/2014/main" id="{BDB9EC48-16F9-4058-A99A-40C26C3E8B42}"/>
              </a:ext>
            </a:extLst>
          </p:cNvPr>
          <p:cNvSpPr txBox="1"/>
          <p:nvPr/>
        </p:nvSpPr>
        <p:spPr>
          <a:xfrm>
            <a:off x="516151" y="830371"/>
            <a:ext cx="8627849" cy="276999"/>
          </a:xfrm>
          <a:prstGeom prst="rect">
            <a:avLst/>
          </a:prstGeom>
          <a:noFill/>
        </p:spPr>
        <p:txBody>
          <a:bodyPr wrap="square" rtlCol="0">
            <a:spAutoFit/>
          </a:bodyPr>
          <a:lstStyle/>
          <a:p>
            <a:pPr defTabSz="685800"/>
            <a:r>
              <a:rPr lang="en-US" sz="1200" dirty="0">
                <a:solidFill>
                  <a:prstClr val="black"/>
                </a:solidFill>
                <a:latin typeface="Verdana" panose="020B0604030504040204" pitchFamily="34" charset="0"/>
                <a:ea typeface="Verdana" panose="020B0604030504040204" pitchFamily="34" charset="0"/>
              </a:rPr>
              <a:t>Below table illustrates major Key criteria that needs to be considered to evaluate any automation tool. </a:t>
            </a:r>
          </a:p>
        </p:txBody>
      </p:sp>
      <p:sp>
        <p:nvSpPr>
          <p:cNvPr id="2" name="Rectangle: Rounded Corners 1">
            <a:extLst>
              <a:ext uri="{FF2B5EF4-FFF2-40B4-BE49-F238E27FC236}">
                <a16:creationId xmlns:a16="http://schemas.microsoft.com/office/drawing/2014/main" id="{EE949C93-FDE9-040F-1B1F-522C02075AF6}"/>
              </a:ext>
            </a:extLst>
          </p:cNvPr>
          <p:cNvSpPr/>
          <p:nvPr/>
        </p:nvSpPr>
        <p:spPr>
          <a:xfrm>
            <a:off x="851275" y="260615"/>
            <a:ext cx="7203252" cy="42646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00" dirty="0">
                <a:ln w="0"/>
                <a:solidFill>
                  <a:prstClr val="black"/>
                </a:solidFill>
                <a:effectLst>
                  <a:outerShdw blurRad="38100" dist="19050" dir="2700000" algn="tl" rotWithShape="0">
                    <a:prstClr val="black">
                      <a:alpha val="40000"/>
                    </a:prstClr>
                  </a:outerShdw>
                </a:effectLst>
                <a:latin typeface="Verdana" panose="020B0604030504040204" pitchFamily="34" charset="0"/>
                <a:ea typeface="Verdana" panose="020B0604030504040204" pitchFamily="34" charset="0"/>
              </a:rPr>
              <a:t>Test Automation – Tool Evaluation Criteria</a:t>
            </a:r>
          </a:p>
        </p:txBody>
      </p:sp>
    </p:spTree>
    <p:extLst>
      <p:ext uri="{BB962C8B-B14F-4D97-AF65-F5344CB8AC3E}">
        <p14:creationId xmlns:p14="http://schemas.microsoft.com/office/powerpoint/2010/main" val="2466053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40AF931C-8F5D-411B-832C-E03AABFCAC4C}"/>
              </a:ext>
            </a:extLst>
          </p:cNvPr>
          <p:cNvGraphicFramePr>
            <a:graphicFrameLocks noGrp="1"/>
          </p:cNvGraphicFramePr>
          <p:nvPr>
            <p:extLst>
              <p:ext uri="{D42A27DB-BD31-4B8C-83A1-F6EECF244321}">
                <p14:modId xmlns:p14="http://schemas.microsoft.com/office/powerpoint/2010/main" val="3443366243"/>
              </p:ext>
            </p:extLst>
          </p:nvPr>
        </p:nvGraphicFramePr>
        <p:xfrm>
          <a:off x="285474" y="1621781"/>
          <a:ext cx="8256033" cy="2968275"/>
        </p:xfrm>
        <a:graphic>
          <a:graphicData uri="http://schemas.openxmlformats.org/drawingml/2006/table">
            <a:tbl>
              <a:tblPr firstRow="1" bandRow="1">
                <a:tableStyleId>{93296810-A885-4BE3-A3E7-6D5BEEA58F35}</a:tableStyleId>
              </a:tblPr>
              <a:tblGrid>
                <a:gridCol w="918150">
                  <a:extLst>
                    <a:ext uri="{9D8B030D-6E8A-4147-A177-3AD203B41FA5}">
                      <a16:colId xmlns:a16="http://schemas.microsoft.com/office/drawing/2014/main" val="1596023822"/>
                    </a:ext>
                  </a:extLst>
                </a:gridCol>
                <a:gridCol w="261146">
                  <a:extLst>
                    <a:ext uri="{9D8B030D-6E8A-4147-A177-3AD203B41FA5}">
                      <a16:colId xmlns:a16="http://schemas.microsoft.com/office/drawing/2014/main" val="2952008117"/>
                    </a:ext>
                  </a:extLst>
                </a:gridCol>
                <a:gridCol w="322353">
                  <a:extLst>
                    <a:ext uri="{9D8B030D-6E8A-4147-A177-3AD203B41FA5}">
                      <a16:colId xmlns:a16="http://schemas.microsoft.com/office/drawing/2014/main" val="2581627260"/>
                    </a:ext>
                  </a:extLst>
                </a:gridCol>
                <a:gridCol w="259038">
                  <a:extLst>
                    <a:ext uri="{9D8B030D-6E8A-4147-A177-3AD203B41FA5}">
                      <a16:colId xmlns:a16="http://schemas.microsoft.com/office/drawing/2014/main" val="2826663218"/>
                    </a:ext>
                  </a:extLst>
                </a:gridCol>
                <a:gridCol w="259038">
                  <a:extLst>
                    <a:ext uri="{9D8B030D-6E8A-4147-A177-3AD203B41FA5}">
                      <a16:colId xmlns:a16="http://schemas.microsoft.com/office/drawing/2014/main" val="3177540073"/>
                    </a:ext>
                  </a:extLst>
                </a:gridCol>
                <a:gridCol w="259038">
                  <a:extLst>
                    <a:ext uri="{9D8B030D-6E8A-4147-A177-3AD203B41FA5}">
                      <a16:colId xmlns:a16="http://schemas.microsoft.com/office/drawing/2014/main" val="3391522909"/>
                    </a:ext>
                  </a:extLst>
                </a:gridCol>
                <a:gridCol w="259038">
                  <a:extLst>
                    <a:ext uri="{9D8B030D-6E8A-4147-A177-3AD203B41FA5}">
                      <a16:colId xmlns:a16="http://schemas.microsoft.com/office/drawing/2014/main" val="2998843023"/>
                    </a:ext>
                  </a:extLst>
                </a:gridCol>
                <a:gridCol w="259038">
                  <a:extLst>
                    <a:ext uri="{9D8B030D-6E8A-4147-A177-3AD203B41FA5}">
                      <a16:colId xmlns:a16="http://schemas.microsoft.com/office/drawing/2014/main" val="208079375"/>
                    </a:ext>
                  </a:extLst>
                </a:gridCol>
                <a:gridCol w="259038">
                  <a:extLst>
                    <a:ext uri="{9D8B030D-6E8A-4147-A177-3AD203B41FA5}">
                      <a16:colId xmlns:a16="http://schemas.microsoft.com/office/drawing/2014/main" val="625809683"/>
                    </a:ext>
                  </a:extLst>
                </a:gridCol>
                <a:gridCol w="259038">
                  <a:extLst>
                    <a:ext uri="{9D8B030D-6E8A-4147-A177-3AD203B41FA5}">
                      <a16:colId xmlns:a16="http://schemas.microsoft.com/office/drawing/2014/main" val="4174532442"/>
                    </a:ext>
                  </a:extLst>
                </a:gridCol>
                <a:gridCol w="259038">
                  <a:extLst>
                    <a:ext uri="{9D8B030D-6E8A-4147-A177-3AD203B41FA5}">
                      <a16:colId xmlns:a16="http://schemas.microsoft.com/office/drawing/2014/main" val="3030108791"/>
                    </a:ext>
                  </a:extLst>
                </a:gridCol>
                <a:gridCol w="259038">
                  <a:extLst>
                    <a:ext uri="{9D8B030D-6E8A-4147-A177-3AD203B41FA5}">
                      <a16:colId xmlns:a16="http://schemas.microsoft.com/office/drawing/2014/main" val="919685124"/>
                    </a:ext>
                  </a:extLst>
                </a:gridCol>
                <a:gridCol w="259038">
                  <a:extLst>
                    <a:ext uri="{9D8B030D-6E8A-4147-A177-3AD203B41FA5}">
                      <a16:colId xmlns:a16="http://schemas.microsoft.com/office/drawing/2014/main" val="2684185873"/>
                    </a:ext>
                  </a:extLst>
                </a:gridCol>
                <a:gridCol w="259038">
                  <a:extLst>
                    <a:ext uri="{9D8B030D-6E8A-4147-A177-3AD203B41FA5}">
                      <a16:colId xmlns:a16="http://schemas.microsoft.com/office/drawing/2014/main" val="2454771314"/>
                    </a:ext>
                  </a:extLst>
                </a:gridCol>
                <a:gridCol w="259038">
                  <a:extLst>
                    <a:ext uri="{9D8B030D-6E8A-4147-A177-3AD203B41FA5}">
                      <a16:colId xmlns:a16="http://schemas.microsoft.com/office/drawing/2014/main" val="606465251"/>
                    </a:ext>
                  </a:extLst>
                </a:gridCol>
                <a:gridCol w="259038">
                  <a:extLst>
                    <a:ext uri="{9D8B030D-6E8A-4147-A177-3AD203B41FA5}">
                      <a16:colId xmlns:a16="http://schemas.microsoft.com/office/drawing/2014/main" val="1116048701"/>
                    </a:ext>
                  </a:extLst>
                </a:gridCol>
                <a:gridCol w="259038">
                  <a:extLst>
                    <a:ext uri="{9D8B030D-6E8A-4147-A177-3AD203B41FA5}">
                      <a16:colId xmlns:a16="http://schemas.microsoft.com/office/drawing/2014/main" val="705512920"/>
                    </a:ext>
                  </a:extLst>
                </a:gridCol>
                <a:gridCol w="259038">
                  <a:extLst>
                    <a:ext uri="{9D8B030D-6E8A-4147-A177-3AD203B41FA5}">
                      <a16:colId xmlns:a16="http://schemas.microsoft.com/office/drawing/2014/main" val="3299089318"/>
                    </a:ext>
                  </a:extLst>
                </a:gridCol>
                <a:gridCol w="259038">
                  <a:extLst>
                    <a:ext uri="{9D8B030D-6E8A-4147-A177-3AD203B41FA5}">
                      <a16:colId xmlns:a16="http://schemas.microsoft.com/office/drawing/2014/main" val="747226255"/>
                    </a:ext>
                  </a:extLst>
                </a:gridCol>
                <a:gridCol w="259038">
                  <a:extLst>
                    <a:ext uri="{9D8B030D-6E8A-4147-A177-3AD203B41FA5}">
                      <a16:colId xmlns:a16="http://schemas.microsoft.com/office/drawing/2014/main" val="155438792"/>
                    </a:ext>
                  </a:extLst>
                </a:gridCol>
                <a:gridCol w="259038">
                  <a:extLst>
                    <a:ext uri="{9D8B030D-6E8A-4147-A177-3AD203B41FA5}">
                      <a16:colId xmlns:a16="http://schemas.microsoft.com/office/drawing/2014/main" val="2125575366"/>
                    </a:ext>
                  </a:extLst>
                </a:gridCol>
                <a:gridCol w="259038">
                  <a:extLst>
                    <a:ext uri="{9D8B030D-6E8A-4147-A177-3AD203B41FA5}">
                      <a16:colId xmlns:a16="http://schemas.microsoft.com/office/drawing/2014/main" val="1029742404"/>
                    </a:ext>
                  </a:extLst>
                </a:gridCol>
                <a:gridCol w="259038">
                  <a:extLst>
                    <a:ext uri="{9D8B030D-6E8A-4147-A177-3AD203B41FA5}">
                      <a16:colId xmlns:a16="http://schemas.microsoft.com/office/drawing/2014/main" val="2977648896"/>
                    </a:ext>
                  </a:extLst>
                </a:gridCol>
                <a:gridCol w="459612">
                  <a:extLst>
                    <a:ext uri="{9D8B030D-6E8A-4147-A177-3AD203B41FA5}">
                      <a16:colId xmlns:a16="http://schemas.microsoft.com/office/drawing/2014/main" val="986037798"/>
                    </a:ext>
                  </a:extLst>
                </a:gridCol>
                <a:gridCol w="257738">
                  <a:extLst>
                    <a:ext uri="{9D8B030D-6E8A-4147-A177-3AD203B41FA5}">
                      <a16:colId xmlns:a16="http://schemas.microsoft.com/office/drawing/2014/main" val="2488892880"/>
                    </a:ext>
                  </a:extLst>
                </a:gridCol>
                <a:gridCol w="164506">
                  <a:extLst>
                    <a:ext uri="{9D8B030D-6E8A-4147-A177-3AD203B41FA5}">
                      <a16:colId xmlns:a16="http://schemas.microsoft.com/office/drawing/2014/main" val="1040255732"/>
                    </a:ext>
                  </a:extLst>
                </a:gridCol>
                <a:gridCol w="242566">
                  <a:extLst>
                    <a:ext uri="{9D8B030D-6E8A-4147-A177-3AD203B41FA5}">
                      <a16:colId xmlns:a16="http://schemas.microsoft.com/office/drawing/2014/main" val="1261055813"/>
                    </a:ext>
                  </a:extLst>
                </a:gridCol>
                <a:gridCol w="197647">
                  <a:extLst>
                    <a:ext uri="{9D8B030D-6E8A-4147-A177-3AD203B41FA5}">
                      <a16:colId xmlns:a16="http://schemas.microsoft.com/office/drawing/2014/main" val="3256325795"/>
                    </a:ext>
                  </a:extLst>
                </a:gridCol>
                <a:gridCol w="251555">
                  <a:extLst>
                    <a:ext uri="{9D8B030D-6E8A-4147-A177-3AD203B41FA5}">
                      <a16:colId xmlns:a16="http://schemas.microsoft.com/office/drawing/2014/main" val="3147526063"/>
                    </a:ext>
                  </a:extLst>
                </a:gridCol>
              </a:tblGrid>
              <a:tr h="192081">
                <a:tc rowSpan="4">
                  <a:txBody>
                    <a:bodyPr/>
                    <a:lstStyle/>
                    <a:p>
                      <a:pPr algn="ctr"/>
                      <a:r>
                        <a:rPr lang="en-US" sz="800" dirty="0">
                          <a:latin typeface="Verdana" panose="020B0604030504040204" pitchFamily="34" charset="0"/>
                          <a:ea typeface="Verdana" panose="020B0604030504040204" pitchFamily="34" charset="0"/>
                        </a:rPr>
                        <a:t>Tool Name</a:t>
                      </a:r>
                    </a:p>
                  </a:txBody>
                  <a:tcPr marL="68580" marR="68580" marT="34290" marB="34290" anchor="ctr"/>
                </a:tc>
                <a:tc gridSpan="28">
                  <a:txBody>
                    <a:bodyPr/>
                    <a:lstStyle/>
                    <a:p>
                      <a:pPr algn="ctr"/>
                      <a:r>
                        <a:rPr lang="en-US" sz="800" dirty="0">
                          <a:latin typeface="Verdana" panose="020B0604030504040204" pitchFamily="34" charset="0"/>
                          <a:ea typeface="Verdana" panose="020B0604030504040204" pitchFamily="34" charset="0"/>
                        </a:rPr>
                        <a:t>Key Criteria</a:t>
                      </a:r>
                    </a:p>
                  </a:txBody>
                  <a:tcPr marL="68580" marR="68580" marT="34290" marB="34290"/>
                </a:tc>
                <a:tc hMerge="1">
                  <a:txBody>
                    <a:bodyPr/>
                    <a:lstStyle/>
                    <a:p>
                      <a:endParaRPr lang="en-US" dirty="0"/>
                    </a:p>
                  </a:txBody>
                  <a:tcPr/>
                </a:tc>
                <a:tc hMerge="1">
                  <a:txBody>
                    <a:bodyPr/>
                    <a:lstStyle/>
                    <a:p>
                      <a:pPr algn="ctr"/>
                      <a:endParaRPr lang="en-US" sz="1400"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200" dirty="0"/>
                    </a:p>
                  </a:txBody>
                  <a:tcPr/>
                </a:tc>
                <a:tc hMerge="1">
                  <a:txBody>
                    <a:bodyPr/>
                    <a:lstStyle/>
                    <a:p>
                      <a:pPr algn="ctr"/>
                      <a:endParaRPr lang="en-US" sz="1200" dirty="0"/>
                    </a:p>
                  </a:txBody>
                  <a:tcPr/>
                </a:tc>
                <a:tc hMerge="1">
                  <a:txBody>
                    <a:bodyPr/>
                    <a:lstStyle/>
                    <a:p>
                      <a:pPr algn="ctr"/>
                      <a:endParaRPr lang="en-US" sz="1200" dirty="0"/>
                    </a:p>
                  </a:txBody>
                  <a:tcPr/>
                </a:tc>
                <a:tc hMerge="1">
                  <a:txBody>
                    <a:bodyPr/>
                    <a:lstStyle/>
                    <a:p>
                      <a:pPr algn="ctr"/>
                      <a:endParaRPr lang="en-US" sz="1200" dirty="0"/>
                    </a:p>
                  </a:txBody>
                  <a:tcPr/>
                </a:tc>
                <a:tc hMerge="1">
                  <a:txBody>
                    <a:bodyPr/>
                    <a:lstStyle/>
                    <a:p>
                      <a:pPr algn="ctr"/>
                      <a:endParaRPr lang="en-US" sz="1200" dirty="0"/>
                    </a:p>
                  </a:txBody>
                  <a:tcPr/>
                </a:tc>
                <a:tc hMerge="1">
                  <a:txBody>
                    <a:bodyPr/>
                    <a:lstStyle/>
                    <a:p>
                      <a:pPr algn="ctr"/>
                      <a:endParaRPr lang="en-US" sz="1200" dirty="0"/>
                    </a:p>
                  </a:txBody>
                  <a:tcPr/>
                </a:tc>
                <a:tc hMerge="1">
                  <a:txBody>
                    <a:bodyPr/>
                    <a:lstStyle/>
                    <a:p>
                      <a:pPr algn="ctr"/>
                      <a:endParaRPr lang="en-US" sz="1200" dirty="0"/>
                    </a:p>
                  </a:txBody>
                  <a:tcPr/>
                </a:tc>
                <a:tc hMerge="1">
                  <a:txBody>
                    <a:bodyPr/>
                    <a:lstStyle/>
                    <a:p>
                      <a:pPr algn="ctr"/>
                      <a:endParaRPr lang="en-US" sz="1200" dirty="0"/>
                    </a:p>
                  </a:txBody>
                  <a:tcPr/>
                </a:tc>
                <a:tc hMerge="1">
                  <a:txBody>
                    <a:bodyPr/>
                    <a:lstStyle/>
                    <a:p>
                      <a:pPr algn="ctr"/>
                      <a:endParaRPr lang="en-US" sz="1200" dirty="0"/>
                    </a:p>
                  </a:txBody>
                  <a:tcPr/>
                </a:tc>
                <a:tc hMerge="1">
                  <a:txBody>
                    <a:bodyPr/>
                    <a:lstStyle/>
                    <a:p>
                      <a:pPr algn="ctr"/>
                      <a:endParaRPr lang="en-US" sz="1200" dirty="0"/>
                    </a:p>
                  </a:txBody>
                  <a:tcPr/>
                </a:tc>
                <a:tc hMerge="1">
                  <a:txBody>
                    <a:bodyPr/>
                    <a:lstStyle/>
                    <a:p>
                      <a:endParaRPr lang="en-US"/>
                    </a:p>
                  </a:txBody>
                  <a:tcPr/>
                </a:tc>
                <a:tc hMerge="1">
                  <a:txBody>
                    <a:bodyPr/>
                    <a:lstStyle/>
                    <a:p>
                      <a:pPr algn="ctr"/>
                      <a:endParaRPr lang="en-US" sz="1200"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43705503"/>
                  </a:ext>
                </a:extLst>
              </a:tr>
              <a:tr h="330728">
                <a:tc v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u="none" strike="noStrike" dirty="0">
                          <a:solidFill>
                            <a:schemeClr val="tx1"/>
                          </a:solidFill>
                          <a:effectLst/>
                          <a:latin typeface="Verdana" panose="020B0604030504040204" pitchFamily="34" charset="0"/>
                          <a:ea typeface="Verdana" panose="020B0604030504040204" pitchFamily="34" charset="0"/>
                        </a:rPr>
                        <a:t>Ease of Use</a:t>
                      </a:r>
                      <a:endParaRPr lang="en-US" sz="800" b="1" i="0" u="none" strike="noStrike" dirty="0">
                        <a:solidFill>
                          <a:schemeClr val="tx1"/>
                        </a:solidFill>
                        <a:effectLst/>
                        <a:latin typeface="Verdana" panose="020B0604030504040204" pitchFamily="34" charset="0"/>
                        <a:ea typeface="Verdana" panose="020B0604030504040204" pitchFamily="34" charset="0"/>
                      </a:endParaRPr>
                    </a:p>
                  </a:txBody>
                  <a:tcPr marL="68580" marR="68580" marT="34290" marB="34290"/>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gridSpan="1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u="none" strike="noStrike" dirty="0">
                          <a:solidFill>
                            <a:schemeClr val="tx1"/>
                          </a:solidFill>
                          <a:effectLst/>
                          <a:latin typeface="Verdana" panose="020B0604030504040204" pitchFamily="34" charset="0"/>
                          <a:ea typeface="Verdana" panose="020B0604030504040204" pitchFamily="34" charset="0"/>
                        </a:rPr>
                        <a:t>Ease of Scripting and Reporting Capabilities</a:t>
                      </a:r>
                      <a:endParaRPr lang="en-US" sz="800" b="1" i="0" u="none" strike="noStrike" dirty="0">
                        <a:solidFill>
                          <a:schemeClr val="tx1"/>
                        </a:solidFill>
                        <a:effectLst/>
                        <a:latin typeface="Verdana" panose="020B0604030504040204" pitchFamily="34" charset="0"/>
                        <a:ea typeface="Verdana" panose="020B0604030504040204" pitchFamily="34" charset="0"/>
                      </a:endParaRPr>
                    </a:p>
                  </a:txBody>
                  <a:tcPr marL="68580" marR="68580" marT="34290" marB="34290"/>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gridSpan="9">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b="1" i="0" u="none" strike="noStrike" dirty="0">
                        <a:solidFill>
                          <a:srgbClr val="000000"/>
                        </a:solidFill>
                        <a:effectLst/>
                        <a:latin typeface="Verdana" panose="020B0604030504040204" pitchFamily="34" charset="0"/>
                        <a:ea typeface="Verdana" panose="020B0604030504040204" pitchFamily="34" charset="0"/>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u="none" strike="noStrike" dirty="0">
                          <a:solidFill>
                            <a:schemeClr val="tx1"/>
                          </a:solidFill>
                          <a:effectLst/>
                          <a:latin typeface="Verdana" panose="020B0604030504040204" pitchFamily="34" charset="0"/>
                          <a:ea typeface="Verdana" panose="020B0604030504040204" pitchFamily="34" charset="0"/>
                        </a:rPr>
                        <a:t>Ease of Adoption</a:t>
                      </a:r>
                      <a:endParaRPr lang="en-US" sz="800" b="1" i="0" u="none" strike="noStrike" dirty="0">
                        <a:solidFill>
                          <a:schemeClr val="tx1"/>
                        </a:solidFill>
                        <a:effectLst/>
                        <a:latin typeface="Verdana" panose="020B0604030504040204" pitchFamily="34" charset="0"/>
                        <a:ea typeface="Verdana" panose="020B0604030504040204" pitchFamily="34" charset="0"/>
                      </a:endParaRPr>
                    </a:p>
                  </a:txBody>
                  <a:tcPr marL="68580" marR="68580" marT="34290" marB="34290"/>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extLst>
                  <a:ext uri="{0D108BD9-81ED-4DB2-BD59-A6C34878D82A}">
                    <a16:rowId xmlns:a16="http://schemas.microsoft.com/office/drawing/2014/main" val="489314829"/>
                  </a:ext>
                </a:extLst>
              </a:tr>
              <a:tr h="312131">
                <a:tc vMerge="1">
                  <a:txBody>
                    <a:bodyPr/>
                    <a:lstStyle/>
                    <a:p>
                      <a:endParaRPr lang="en-US" dirty="0"/>
                    </a:p>
                  </a:txBody>
                  <a:tcPr/>
                </a:tc>
                <a:tc rowSpan="2">
                  <a:txBody>
                    <a:bodyPr/>
                    <a:lstStyle/>
                    <a:p>
                      <a:pPr algn="ctr"/>
                      <a:r>
                        <a:rPr lang="en-US" sz="800" dirty="0">
                          <a:solidFill>
                            <a:schemeClr val="tx1"/>
                          </a:solidFill>
                          <a:latin typeface="Verdana" panose="020B0604030504040204" pitchFamily="34" charset="0"/>
                          <a:ea typeface="Verdana" panose="020B0604030504040204" pitchFamily="34" charset="0"/>
                        </a:rPr>
                        <a:t>Easy to Use</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vert="vert270"/>
                </a:tc>
                <a:tc rowSpan="2">
                  <a:txBody>
                    <a:bodyPr/>
                    <a:lstStyle/>
                    <a:p>
                      <a:pPr algn="ctr"/>
                      <a:r>
                        <a:rPr lang="en-US" sz="800" dirty="0">
                          <a:solidFill>
                            <a:schemeClr val="tx1"/>
                          </a:solidFill>
                          <a:latin typeface="Verdana" panose="020B0604030504040204" pitchFamily="34" charset="0"/>
                          <a:ea typeface="Verdana" panose="020B0604030504040204" pitchFamily="34" charset="0"/>
                        </a:rPr>
                        <a:t>Setup &amp; Customization</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vert="vert270"/>
                </a:tc>
                <a:tc rowSpan="2">
                  <a:txBody>
                    <a:bodyPr/>
                    <a:lstStyle/>
                    <a:p>
                      <a:r>
                        <a:rPr lang="en-US" sz="800" kern="1200" dirty="0">
                          <a:solidFill>
                            <a:schemeClr val="tx1"/>
                          </a:solidFill>
                          <a:latin typeface="Verdana" panose="020B0604030504040204" pitchFamily="34" charset="0"/>
                          <a:ea typeface="Verdana" panose="020B0604030504040204" pitchFamily="34" charset="0"/>
                        </a:rPr>
                        <a:t>Script Creation Time</a:t>
                      </a:r>
                      <a:endParaRPr lang="en-US" sz="800" b="1" kern="1200" dirty="0">
                        <a:solidFill>
                          <a:schemeClr val="tx1"/>
                        </a:solidFill>
                        <a:latin typeface="Verdana" panose="020B0604030504040204" pitchFamily="34" charset="0"/>
                        <a:ea typeface="Verdana" panose="020B0604030504040204" pitchFamily="34" charset="0"/>
                        <a:cs typeface="+mn-cs"/>
                      </a:endParaRPr>
                    </a:p>
                  </a:txBody>
                  <a:tcPr marL="68580" marR="68580" marT="34290" marB="34290" vert="vert270" anchor="ctr" anchorCtr="1"/>
                </a:tc>
                <a:tc gridSpan="8">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u="none" strike="noStrike" dirty="0">
                          <a:solidFill>
                            <a:schemeClr val="tx1"/>
                          </a:solidFill>
                          <a:effectLst/>
                          <a:latin typeface="Verdana" panose="020B0604030504040204" pitchFamily="34" charset="0"/>
                          <a:ea typeface="Verdana" panose="020B0604030504040204" pitchFamily="34" charset="0"/>
                        </a:rPr>
                        <a:t>Scripting Languages</a:t>
                      </a:r>
                      <a:endParaRPr lang="en-US" sz="800" b="1" i="0" u="none" strike="noStrike" dirty="0">
                        <a:solidFill>
                          <a:schemeClr val="tx1"/>
                        </a:solidFill>
                        <a:effectLst/>
                        <a:latin typeface="Verdana" panose="020B0604030504040204" pitchFamily="34" charset="0"/>
                        <a:ea typeface="Verdana" panose="020B0604030504040204" pitchFamily="34" charset="0"/>
                      </a:endParaRPr>
                    </a:p>
                  </a:txBody>
                  <a:tcPr marL="68580" marR="68580" marT="34290" marB="34290"/>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rowSpan="2">
                  <a:txBody>
                    <a:bodyPr/>
                    <a:lstStyle/>
                    <a:p>
                      <a:pPr algn="ctr"/>
                      <a:r>
                        <a:rPr lang="en-US" sz="800" dirty="0">
                          <a:solidFill>
                            <a:schemeClr val="tx1"/>
                          </a:solidFill>
                          <a:latin typeface="Verdana" panose="020B0604030504040204" pitchFamily="34" charset="0"/>
                          <a:ea typeface="Verdana" panose="020B0604030504040204" pitchFamily="34" charset="0"/>
                        </a:rPr>
                        <a:t>Object Recognition</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vert="vert270" anchor="ctr" anchorCtr="1"/>
                </a:tc>
                <a:tc rowSpan="2">
                  <a:txBody>
                    <a:bodyPr/>
                    <a:lstStyle/>
                    <a:p>
                      <a:pPr algn="ctr"/>
                      <a:r>
                        <a:rPr lang="en-US" sz="800" dirty="0">
                          <a:solidFill>
                            <a:schemeClr val="tx1"/>
                          </a:solidFill>
                          <a:latin typeface="Verdana" panose="020B0604030504040204" pitchFamily="34" charset="0"/>
                          <a:ea typeface="Verdana" panose="020B0604030504040204" pitchFamily="34" charset="0"/>
                        </a:rPr>
                        <a:t>Integration</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vert="vert270" anchor="ctr" anchorCtr="1"/>
                </a:tc>
                <a:tc rowSpan="2">
                  <a:txBody>
                    <a:bodyPr/>
                    <a:lstStyle/>
                    <a:p>
                      <a:pPr algn="ctr"/>
                      <a:r>
                        <a:rPr lang="en-US" sz="800" dirty="0">
                          <a:solidFill>
                            <a:schemeClr val="tx1"/>
                          </a:solidFill>
                          <a:latin typeface="Verdana" panose="020B0604030504040204" pitchFamily="34" charset="0"/>
                          <a:ea typeface="Verdana" panose="020B0604030504040204" pitchFamily="34" charset="0"/>
                        </a:rPr>
                        <a:t>Script Execution Time</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vert="vert270" anchor="ctr" anchorCtr="1"/>
                </a:tc>
                <a:tc rowSpan="2">
                  <a:txBody>
                    <a:bodyPr/>
                    <a:lstStyle/>
                    <a:p>
                      <a:pPr algn="ctr"/>
                      <a:r>
                        <a:rPr lang="en-US" sz="800" dirty="0">
                          <a:solidFill>
                            <a:schemeClr val="tx1"/>
                          </a:solidFill>
                          <a:latin typeface="Verdana" panose="020B0604030504040204" pitchFamily="34" charset="0"/>
                          <a:ea typeface="Verdana" panose="020B0604030504040204" pitchFamily="34" charset="0"/>
                        </a:rPr>
                        <a:t>Frameworks</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vert="vert270" anchor="ctr" anchorCtr="1"/>
                </a:tc>
                <a:tc rowSpan="2">
                  <a:txBody>
                    <a:bodyPr/>
                    <a:lstStyle/>
                    <a:p>
                      <a:pPr algn="ctr"/>
                      <a:r>
                        <a:rPr lang="en-US" sz="800" dirty="0">
                          <a:solidFill>
                            <a:schemeClr val="tx1"/>
                          </a:solidFill>
                          <a:latin typeface="Verdana" panose="020B0604030504040204" pitchFamily="34" charset="0"/>
                          <a:ea typeface="Verdana" panose="020B0604030504040204" pitchFamily="34" charset="0"/>
                        </a:rPr>
                        <a:t>Continuous Testing</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vert="vert270" anchor="ctr" anchorCtr="1"/>
                </a:tc>
                <a:tc rowSpan="2">
                  <a:txBody>
                    <a:bodyPr/>
                    <a:lstStyle/>
                    <a:p>
                      <a:pPr algn="ctr"/>
                      <a:r>
                        <a:rPr lang="en-US" sz="800" dirty="0">
                          <a:solidFill>
                            <a:schemeClr val="tx1"/>
                          </a:solidFill>
                          <a:latin typeface="Verdana" panose="020B0604030504040204" pitchFamily="34" charset="0"/>
                          <a:ea typeface="Verdana" panose="020B0604030504040204" pitchFamily="34" charset="0"/>
                        </a:rPr>
                        <a:t>Reporting</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vert="vert270" anchor="ctr" anchorCtr="1"/>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u="none" strike="noStrike" dirty="0">
                          <a:solidFill>
                            <a:schemeClr val="tx1"/>
                          </a:solidFill>
                          <a:effectLst/>
                          <a:latin typeface="Verdana" panose="020B0604030504040204" pitchFamily="34" charset="0"/>
                          <a:ea typeface="Verdana" panose="020B0604030504040204" pitchFamily="34" charset="0"/>
                        </a:rPr>
                        <a:t>Browser Support</a:t>
                      </a:r>
                      <a:endParaRPr lang="en-US" sz="800" b="1" i="0" u="none" strike="noStrike" dirty="0">
                        <a:solidFill>
                          <a:schemeClr val="tx1"/>
                        </a:solidFill>
                        <a:effectLst/>
                        <a:latin typeface="Verdana" panose="020B0604030504040204" pitchFamily="34" charset="0"/>
                        <a:ea typeface="Verdana" panose="020B0604030504040204" pitchFamily="34" charset="0"/>
                      </a:endParaRPr>
                    </a:p>
                  </a:txBody>
                  <a:tcPr marL="68580" marR="68580" marT="34290" marB="34290"/>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u="none" strike="noStrike" dirty="0">
                          <a:solidFill>
                            <a:schemeClr val="tx1"/>
                          </a:solidFill>
                          <a:effectLst/>
                          <a:latin typeface="Verdana" panose="020B0604030504040204" pitchFamily="34" charset="0"/>
                          <a:ea typeface="Verdana" panose="020B0604030504040204" pitchFamily="34" charset="0"/>
                        </a:rPr>
                        <a:t>Mobile  Support (Integration with 3</a:t>
                      </a:r>
                      <a:r>
                        <a:rPr lang="en-US" sz="800" u="none" strike="noStrike" baseline="30000" dirty="0">
                          <a:solidFill>
                            <a:schemeClr val="tx1"/>
                          </a:solidFill>
                          <a:effectLst/>
                          <a:latin typeface="Verdana" panose="020B0604030504040204" pitchFamily="34" charset="0"/>
                          <a:ea typeface="Verdana" panose="020B0604030504040204" pitchFamily="34" charset="0"/>
                        </a:rPr>
                        <a:t>rd</a:t>
                      </a:r>
                      <a:r>
                        <a:rPr lang="en-US" sz="800" u="none" strike="noStrike" dirty="0">
                          <a:solidFill>
                            <a:schemeClr val="tx1"/>
                          </a:solidFill>
                          <a:effectLst/>
                          <a:latin typeface="Verdana" panose="020B0604030504040204" pitchFamily="34" charset="0"/>
                          <a:ea typeface="Verdana" panose="020B0604030504040204" pitchFamily="34" charset="0"/>
                        </a:rPr>
                        <a:t> Party)</a:t>
                      </a:r>
                      <a:endParaRPr lang="en-US" sz="800" b="1" i="0" u="none" strike="noStrike" dirty="0">
                        <a:solidFill>
                          <a:schemeClr val="tx1"/>
                        </a:solidFill>
                        <a:effectLst/>
                        <a:latin typeface="Verdana" panose="020B0604030504040204" pitchFamily="34" charset="0"/>
                        <a:ea typeface="Verdana" panose="020B0604030504040204" pitchFamily="34" charset="0"/>
                      </a:endParaRPr>
                    </a:p>
                  </a:txBody>
                  <a:tcPr marL="68580" marR="68580" marT="34290" marB="34290"/>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u="none" strike="noStrike" dirty="0">
                          <a:solidFill>
                            <a:schemeClr val="tx1"/>
                          </a:solidFill>
                          <a:effectLst/>
                          <a:latin typeface="Verdana" panose="020B0604030504040204" pitchFamily="34" charset="0"/>
                          <a:ea typeface="Verdana" panose="020B0604030504040204" pitchFamily="34" charset="0"/>
                        </a:rPr>
                        <a:t>OS </a:t>
                      </a:r>
                      <a:endParaRPr lang="en-US" sz="800" b="1" i="0" u="none" strike="noStrike" dirty="0">
                        <a:solidFill>
                          <a:schemeClr val="tx1"/>
                        </a:solidFill>
                        <a:effectLst/>
                        <a:latin typeface="Verdana" panose="020B0604030504040204" pitchFamily="34" charset="0"/>
                        <a:ea typeface="Verdana" panose="020B0604030504040204" pitchFamily="34" charset="0"/>
                      </a:endParaRPr>
                    </a:p>
                  </a:txBody>
                  <a:tcPr marL="68580" marR="68580" marT="34290" marB="34290"/>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a:tc>
                <a:tc rowSpan="2">
                  <a:txBody>
                    <a:bodyPr/>
                    <a:lstStyle/>
                    <a:p>
                      <a:pPr algn="ctr"/>
                      <a:r>
                        <a:rPr lang="en-US" sz="800" dirty="0">
                          <a:solidFill>
                            <a:schemeClr val="tx1"/>
                          </a:solidFill>
                          <a:latin typeface="Verdana" panose="020B0604030504040204" pitchFamily="34" charset="0"/>
                          <a:ea typeface="Verdana" panose="020B0604030504040204" pitchFamily="34" charset="0"/>
                        </a:rPr>
                        <a:t>License Costs</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vert="vert270" anchor="ctr" anchorCtr="1"/>
                </a:tc>
                <a:tc rowSpan="2">
                  <a:txBody>
                    <a:bodyPr/>
                    <a:lstStyle/>
                    <a:p>
                      <a:pPr algn="ctr"/>
                      <a:r>
                        <a:rPr lang="en-US" sz="800" dirty="0">
                          <a:solidFill>
                            <a:schemeClr val="tx1"/>
                          </a:solidFill>
                          <a:latin typeface="Verdana" panose="020B0604030504040204" pitchFamily="34" charset="0"/>
                          <a:ea typeface="Verdana" panose="020B0604030504040204" pitchFamily="34" charset="0"/>
                        </a:rPr>
                        <a:t>Tool Support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vert="vert270" anchor="ctr" anchorCtr="1"/>
                </a:tc>
                <a:extLst>
                  <a:ext uri="{0D108BD9-81ED-4DB2-BD59-A6C34878D82A}">
                    <a16:rowId xmlns:a16="http://schemas.microsoft.com/office/drawing/2014/main" val="1707043134"/>
                  </a:ext>
                </a:extLst>
              </a:tr>
              <a:tr h="664739">
                <a:tc vMerge="1">
                  <a:txBody>
                    <a:bodyPr/>
                    <a:lstStyle/>
                    <a:p>
                      <a:pPr algn="l"/>
                      <a:endParaRPr lang="en-US" sz="1400" b="1" dirty="0">
                        <a:latin typeface="+mn-lt"/>
                      </a:endParaRPr>
                    </a:p>
                  </a:txBody>
                  <a:tcPr/>
                </a:tc>
                <a:tc vMerge="1">
                  <a:txBody>
                    <a:bodyPr/>
                    <a:lstStyle/>
                    <a:p>
                      <a:pPr algn="ctr"/>
                      <a:endParaRPr lang="en-US" sz="1200" b="1" dirty="0"/>
                    </a:p>
                  </a:txBody>
                  <a:tcPr vert="vert270" anchor="ctr"/>
                </a:tc>
                <a:tc vMerge="1">
                  <a:txBody>
                    <a:bodyPr/>
                    <a:lstStyle/>
                    <a:p>
                      <a:pPr algn="ctr"/>
                      <a:endParaRPr lang="en-US" sz="1200" b="1" dirty="0"/>
                    </a:p>
                  </a:txBody>
                  <a:tcPr vert="vert270"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n-lt"/>
                      </a:endParaRPr>
                    </a:p>
                  </a:txBody>
                  <a:tcPr vert="vert270" anchor="ctr"/>
                </a:tc>
                <a:tc>
                  <a:txBody>
                    <a:bodyPr/>
                    <a:lstStyle/>
                    <a:p>
                      <a:pPr algn="ctr"/>
                      <a:r>
                        <a:rPr lang="en-US" sz="800" kern="1200" dirty="0">
                          <a:solidFill>
                            <a:schemeClr val="tx1"/>
                          </a:solidFill>
                          <a:latin typeface="Verdana" panose="020B0604030504040204" pitchFamily="34" charset="0"/>
                          <a:ea typeface="Verdana" panose="020B0604030504040204" pitchFamily="34" charset="0"/>
                        </a:rPr>
                        <a:t>C#</a:t>
                      </a:r>
                      <a:endParaRPr lang="en-US" sz="800" b="1" kern="1200" dirty="0">
                        <a:solidFill>
                          <a:schemeClr val="tx1"/>
                        </a:solidFill>
                        <a:latin typeface="Verdana" panose="020B0604030504040204" pitchFamily="34" charset="0"/>
                        <a:ea typeface="Verdana" panose="020B0604030504040204" pitchFamily="34" charset="0"/>
                        <a:cs typeface="+mn-cs"/>
                      </a:endParaRPr>
                    </a:p>
                  </a:txBody>
                  <a:tcPr marL="68580" marR="68580" marT="34290" marB="34290" vert="vert270" anchor="ctr"/>
                </a:tc>
                <a:tc>
                  <a:txBody>
                    <a:bodyPr/>
                    <a:lstStyle/>
                    <a:p>
                      <a:pPr algn="ctr"/>
                      <a:r>
                        <a:rPr lang="en-US" sz="800" dirty="0">
                          <a:solidFill>
                            <a:schemeClr val="tx1"/>
                          </a:solidFill>
                          <a:latin typeface="Verdana" panose="020B0604030504040204" pitchFamily="34" charset="0"/>
                          <a:ea typeface="Verdana" panose="020B0604030504040204" pitchFamily="34" charset="0"/>
                        </a:rPr>
                        <a:t>Java</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vert="vert270" anchor="ctr"/>
                </a:tc>
                <a:tc>
                  <a:txBody>
                    <a:bodyPr/>
                    <a:lstStyle/>
                    <a:p>
                      <a:pPr algn="ctr"/>
                      <a:r>
                        <a:rPr lang="en-US" sz="800" dirty="0">
                          <a:solidFill>
                            <a:schemeClr val="tx1"/>
                          </a:solidFill>
                          <a:latin typeface="Verdana" panose="020B0604030504040204" pitchFamily="34" charset="0"/>
                          <a:ea typeface="Verdana" panose="020B0604030504040204" pitchFamily="34" charset="0"/>
                        </a:rPr>
                        <a:t>Perl</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vert="vert270" anchor="ctr"/>
                </a:tc>
                <a:tc>
                  <a:txBody>
                    <a:bodyPr/>
                    <a:lstStyle/>
                    <a:p>
                      <a:pPr algn="ctr"/>
                      <a:r>
                        <a:rPr lang="en-US" sz="800" dirty="0">
                          <a:solidFill>
                            <a:schemeClr val="tx1"/>
                          </a:solidFill>
                          <a:latin typeface="Verdana" panose="020B0604030504040204" pitchFamily="34" charset="0"/>
                          <a:ea typeface="Verdana" panose="020B0604030504040204" pitchFamily="34" charset="0"/>
                        </a:rPr>
                        <a:t>Python</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vert="vert270" anchor="ctr"/>
                </a:tc>
                <a:tc>
                  <a:txBody>
                    <a:bodyPr/>
                    <a:lstStyle/>
                    <a:p>
                      <a:pPr algn="ctr"/>
                      <a:r>
                        <a:rPr lang="en-US" sz="800" dirty="0">
                          <a:solidFill>
                            <a:schemeClr val="tx1"/>
                          </a:solidFill>
                          <a:latin typeface="Verdana" panose="020B0604030504040204" pitchFamily="34" charset="0"/>
                          <a:ea typeface="Verdana" panose="020B0604030504040204" pitchFamily="34" charset="0"/>
                        </a:rPr>
                        <a:t>Ruby</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vert="vert270" anchor="ctr"/>
                </a:tc>
                <a:tc>
                  <a:txBody>
                    <a:bodyPr/>
                    <a:lstStyle/>
                    <a:p>
                      <a:pPr algn="ctr"/>
                      <a:r>
                        <a:rPr lang="en-US" sz="800" dirty="0">
                          <a:solidFill>
                            <a:schemeClr val="tx1"/>
                          </a:solidFill>
                          <a:latin typeface="Verdana" panose="020B0604030504040204" pitchFamily="34" charset="0"/>
                          <a:ea typeface="Verdana" panose="020B0604030504040204" pitchFamily="34" charset="0"/>
                        </a:rPr>
                        <a:t>VBScript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vert="vert270" anchor="ctr"/>
                </a:tc>
                <a:tc>
                  <a:txBody>
                    <a:bodyPr/>
                    <a:lstStyle/>
                    <a:p>
                      <a:pPr algn="ctr"/>
                      <a:r>
                        <a:rPr lang="en-US" sz="800" dirty="0">
                          <a:solidFill>
                            <a:schemeClr val="tx1"/>
                          </a:solidFill>
                          <a:latin typeface="Verdana" panose="020B0604030504040204" pitchFamily="34" charset="0"/>
                          <a:ea typeface="Verdana" panose="020B0604030504040204" pitchFamily="34" charset="0"/>
                        </a:rPr>
                        <a:t>JavaScript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vert="vert270" anchor="ctr"/>
                </a:tc>
                <a:tc>
                  <a:txBody>
                    <a:bodyPr/>
                    <a:lstStyle/>
                    <a:p>
                      <a:r>
                        <a:rPr lang="en-US" sz="800" dirty="0">
                          <a:solidFill>
                            <a:schemeClr val="tx1"/>
                          </a:solidFill>
                          <a:latin typeface="Verdana" panose="020B0604030504040204" pitchFamily="34" charset="0"/>
                          <a:ea typeface="Verdana" panose="020B0604030504040204" pitchFamily="34" charset="0"/>
                        </a:rPr>
                        <a:t>Script less</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vert="vert270" anchor="ctr" anchorCtr="1"/>
                </a:tc>
                <a:tc vMerge="1">
                  <a:txBody>
                    <a:bodyPr/>
                    <a:lstStyle/>
                    <a:p>
                      <a:pPr algn="ctr"/>
                      <a:endParaRPr lang="en-US" sz="1200" b="1" dirty="0">
                        <a:latin typeface="+mn-lt"/>
                      </a:endParaRPr>
                    </a:p>
                  </a:txBody>
                  <a:tcPr vert="vert270" anchor="ctr"/>
                </a:tc>
                <a:tc vMerge="1">
                  <a:txBody>
                    <a:bodyPr/>
                    <a:lstStyle/>
                    <a:p>
                      <a:pPr algn="ctr"/>
                      <a:endParaRPr lang="en-US" sz="1200" b="1" dirty="0">
                        <a:latin typeface="+mn-lt"/>
                      </a:endParaRPr>
                    </a:p>
                  </a:txBody>
                  <a:tcPr vert="vert270" anchor="ctr"/>
                </a:tc>
                <a:tc vMerge="1">
                  <a:txBody>
                    <a:bodyPr/>
                    <a:lstStyle/>
                    <a:p>
                      <a:pPr algn="ctr"/>
                      <a:endParaRPr lang="en-US" sz="1200" b="1" dirty="0">
                        <a:latin typeface="+mn-lt"/>
                      </a:endParaRPr>
                    </a:p>
                  </a:txBody>
                  <a:tcPr vert="vert270" anchor="ctr"/>
                </a:tc>
                <a:tc vMerge="1">
                  <a:txBody>
                    <a:bodyPr/>
                    <a:lstStyle/>
                    <a:p>
                      <a:pPr algn="ctr"/>
                      <a:endParaRPr lang="en-US" sz="1200" b="1" dirty="0">
                        <a:latin typeface="+mn-lt"/>
                      </a:endParaRPr>
                    </a:p>
                  </a:txBody>
                  <a:tcPr vert="vert270" anchor="ctr"/>
                </a:tc>
                <a:tc vMerge="1">
                  <a:txBody>
                    <a:bodyPr/>
                    <a:lstStyle/>
                    <a:p>
                      <a:pPr algn="ctr"/>
                      <a:endParaRPr lang="en-US" sz="1200" b="1" dirty="0">
                        <a:latin typeface="+mn-lt"/>
                      </a:endParaRPr>
                    </a:p>
                  </a:txBody>
                  <a:tcPr vert="vert270" anchor="ctr"/>
                </a:tc>
                <a:tc vMerge="1">
                  <a:txBody>
                    <a:bodyPr/>
                    <a:lstStyle/>
                    <a:p>
                      <a:pPr algn="ctr"/>
                      <a:endParaRPr lang="en-US" sz="1200" b="1" dirty="0">
                        <a:latin typeface="+mn-lt"/>
                      </a:endParaRPr>
                    </a:p>
                  </a:txBody>
                  <a:tcPr vert="vert270" anchor="ctr"/>
                </a:tc>
                <a:tc>
                  <a:txBody>
                    <a:bodyPr/>
                    <a:lstStyle/>
                    <a:p>
                      <a:pPr algn="ctr"/>
                      <a:r>
                        <a:rPr lang="en-US" sz="800" dirty="0">
                          <a:solidFill>
                            <a:schemeClr val="tx1"/>
                          </a:solidFill>
                          <a:latin typeface="Verdana" panose="020B0604030504040204" pitchFamily="34" charset="0"/>
                          <a:ea typeface="Verdana" panose="020B0604030504040204" pitchFamily="34" charset="0"/>
                        </a:rPr>
                        <a:t>Chrome</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vert="vert270" anchor="ctr"/>
                </a:tc>
                <a:tc>
                  <a:txBody>
                    <a:bodyPr/>
                    <a:lstStyle/>
                    <a:p>
                      <a:pPr algn="ctr"/>
                      <a:r>
                        <a:rPr lang="en-US" sz="800" dirty="0">
                          <a:solidFill>
                            <a:schemeClr val="tx1"/>
                          </a:solidFill>
                          <a:latin typeface="Verdana" panose="020B0604030504040204" pitchFamily="34" charset="0"/>
                          <a:ea typeface="Verdana" panose="020B0604030504040204" pitchFamily="34" charset="0"/>
                        </a:rPr>
                        <a:t>Chrome (view port)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vert="vert270" anchor="ctr"/>
                </a:tc>
                <a:tc>
                  <a:txBody>
                    <a:bodyPr/>
                    <a:lstStyle/>
                    <a:p>
                      <a:pPr algn="ctr"/>
                      <a:r>
                        <a:rPr lang="en-US" sz="800" dirty="0">
                          <a:solidFill>
                            <a:schemeClr val="tx1"/>
                          </a:solidFill>
                          <a:latin typeface="Verdana" panose="020B0604030504040204" pitchFamily="34" charset="0"/>
                          <a:ea typeface="Verdana" panose="020B0604030504040204" pitchFamily="34" charset="0"/>
                        </a:rPr>
                        <a:t>Firefox</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vert="vert270" anchor="ctr"/>
                </a:tc>
                <a:tc>
                  <a:txBody>
                    <a:bodyPr/>
                    <a:lstStyle/>
                    <a:p>
                      <a:pPr algn="ctr"/>
                      <a:r>
                        <a:rPr lang="en-US" sz="800" dirty="0">
                          <a:solidFill>
                            <a:schemeClr val="tx1"/>
                          </a:solidFill>
                          <a:latin typeface="Verdana" panose="020B0604030504040204" pitchFamily="34" charset="0"/>
                          <a:ea typeface="Verdana" panose="020B0604030504040204" pitchFamily="34" charset="0"/>
                        </a:rPr>
                        <a:t>Safari</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vert="vert270" anchor="ctr"/>
                </a:tc>
                <a:tc>
                  <a:txBody>
                    <a:bodyPr/>
                    <a:lstStyle/>
                    <a:p>
                      <a:pPr algn="ctr"/>
                      <a:r>
                        <a:rPr lang="en-US" sz="800" dirty="0">
                          <a:solidFill>
                            <a:schemeClr val="tx1"/>
                          </a:solidFill>
                          <a:latin typeface="Verdana" panose="020B0604030504040204" pitchFamily="34" charset="0"/>
                          <a:ea typeface="Verdana" panose="020B0604030504040204" pitchFamily="34" charset="0"/>
                        </a:rPr>
                        <a:t>Edge</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vert="vert270" anchor="ctr"/>
                </a:tc>
                <a:tc>
                  <a:txBody>
                    <a:bodyPr/>
                    <a:lstStyle/>
                    <a:p>
                      <a:pPr algn="ctr"/>
                      <a:r>
                        <a:rPr lang="en-US" sz="800" dirty="0">
                          <a:solidFill>
                            <a:schemeClr val="tx1"/>
                          </a:solidFill>
                          <a:latin typeface="Verdana" panose="020B0604030504040204" pitchFamily="34" charset="0"/>
                          <a:ea typeface="Verdana" panose="020B0604030504040204" pitchFamily="34" charset="0"/>
                        </a:rPr>
                        <a:t>Android</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vert="vert270" anchor="ctr" anchorCtr="1"/>
                </a:tc>
                <a:tc>
                  <a:txBody>
                    <a:bodyPr/>
                    <a:lstStyle/>
                    <a:p>
                      <a:pPr algn="ctr"/>
                      <a:r>
                        <a:rPr lang="en-US" sz="800" dirty="0">
                          <a:solidFill>
                            <a:schemeClr val="tx1"/>
                          </a:solidFill>
                          <a:latin typeface="Verdana" panose="020B0604030504040204" pitchFamily="34" charset="0"/>
                          <a:ea typeface="Verdana" panose="020B0604030504040204" pitchFamily="34" charset="0"/>
                        </a:rPr>
                        <a:t>iOS</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vert="vert270" anchor="ctr" anchorCtr="1"/>
                </a:tc>
                <a:tc>
                  <a:txBody>
                    <a:bodyPr/>
                    <a:lstStyle/>
                    <a:p>
                      <a:pPr algn="ctr"/>
                      <a:r>
                        <a:rPr lang="en-US" sz="800" dirty="0">
                          <a:solidFill>
                            <a:schemeClr val="tx1"/>
                          </a:solidFill>
                          <a:latin typeface="Verdana" panose="020B0604030504040204" pitchFamily="34" charset="0"/>
                          <a:ea typeface="Verdana" panose="020B0604030504040204" pitchFamily="34" charset="0"/>
                        </a:rPr>
                        <a:t>Windows</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vert="vert270" anchor="ctr" anchorCtr="1"/>
                </a:tc>
                <a:tc>
                  <a:txBody>
                    <a:bodyPr/>
                    <a:lstStyle/>
                    <a:p>
                      <a:pPr algn="ctr"/>
                      <a:r>
                        <a:rPr lang="en-US" sz="800" dirty="0">
                          <a:solidFill>
                            <a:schemeClr val="tx1"/>
                          </a:solidFill>
                          <a:latin typeface="Verdana" panose="020B0604030504040204" pitchFamily="34" charset="0"/>
                          <a:ea typeface="Verdana" panose="020B0604030504040204" pitchFamily="34" charset="0"/>
                        </a:rPr>
                        <a:t>Apple OS X</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vert="vert270" anchor="ctr" anchorCtr="1"/>
                </a:tc>
                <a:tc vMerge="1">
                  <a:txBody>
                    <a:bodyPr/>
                    <a:lstStyle/>
                    <a:p>
                      <a:pPr algn="ctr"/>
                      <a:endParaRPr lang="en-US" sz="1000" b="1" dirty="0">
                        <a:latin typeface="+mn-lt"/>
                      </a:endParaRPr>
                    </a:p>
                  </a:txBody>
                  <a:tcPr/>
                </a:tc>
                <a:tc vMerge="1">
                  <a:txBody>
                    <a:bodyPr/>
                    <a:lstStyle/>
                    <a:p>
                      <a:pPr algn="ctr"/>
                      <a:endParaRPr lang="en-US" sz="1000" b="1" dirty="0">
                        <a:latin typeface="+mn-lt"/>
                      </a:endParaRPr>
                    </a:p>
                  </a:txBody>
                  <a:tcPr vert="vert270" anchor="ctr" anchorCtr="1"/>
                </a:tc>
                <a:extLst>
                  <a:ext uri="{0D108BD9-81ED-4DB2-BD59-A6C34878D82A}">
                    <a16:rowId xmlns:a16="http://schemas.microsoft.com/office/drawing/2014/main" val="376452009"/>
                  </a:ext>
                </a:extLst>
              </a:tr>
              <a:tr h="216091">
                <a:tc>
                  <a:txBody>
                    <a:bodyPr/>
                    <a:lstStyle/>
                    <a:p>
                      <a:pPr algn="l"/>
                      <a:r>
                        <a:rPr lang="en-US" sz="800" dirty="0">
                          <a:latin typeface="Verdana" panose="020B0604030504040204" pitchFamily="34" charset="0"/>
                          <a:ea typeface="Verdana" panose="020B0604030504040204" pitchFamily="34" charset="0"/>
                        </a:rPr>
                        <a:t>Cypress</a:t>
                      </a:r>
                      <a:endParaRPr lang="en-US" sz="800" b="1" dirty="0">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b="1" dirty="0">
                          <a:solidFill>
                            <a:schemeClr val="tx1"/>
                          </a:solidFill>
                          <a:latin typeface="Verdana" panose="020B0604030504040204" pitchFamily="34" charset="0"/>
                          <a:ea typeface="Verdana" panose="020B0604030504040204" pitchFamily="34" charset="0"/>
                        </a:rPr>
                        <a:t>+</a:t>
                      </a: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extLst>
                  <a:ext uri="{0D108BD9-81ED-4DB2-BD59-A6C34878D82A}">
                    <a16:rowId xmlns:a16="http://schemas.microsoft.com/office/drawing/2014/main" val="1639750694"/>
                  </a:ext>
                </a:extLst>
              </a:tr>
              <a:tr h="216091">
                <a:tc>
                  <a:txBody>
                    <a:bodyPr/>
                    <a:lstStyle/>
                    <a:p>
                      <a:pPr algn="l"/>
                      <a:r>
                        <a:rPr lang="en-US" sz="800" dirty="0">
                          <a:latin typeface="Verdana" panose="020B0604030504040204" pitchFamily="34" charset="0"/>
                          <a:ea typeface="Verdana" panose="020B0604030504040204" pitchFamily="34" charset="0"/>
                        </a:rPr>
                        <a:t>UFT</a:t>
                      </a:r>
                      <a:endParaRPr lang="en-US" sz="800" b="1" dirty="0">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extLst>
                  <a:ext uri="{0D108BD9-81ED-4DB2-BD59-A6C34878D82A}">
                    <a16:rowId xmlns:a16="http://schemas.microsoft.com/office/drawing/2014/main" val="4168979030"/>
                  </a:ext>
                </a:extLst>
              </a:tr>
              <a:tr h="216091">
                <a:tc>
                  <a:txBody>
                    <a:bodyPr/>
                    <a:lstStyle/>
                    <a:p>
                      <a:pPr algn="l"/>
                      <a:r>
                        <a:rPr lang="en-US" sz="800" dirty="0">
                          <a:latin typeface="Verdana" panose="020B0604030504040204" pitchFamily="34" charset="0"/>
                          <a:ea typeface="Verdana" panose="020B0604030504040204" pitchFamily="34" charset="0"/>
                        </a:rPr>
                        <a:t>Selenium</a:t>
                      </a:r>
                      <a:endParaRPr lang="en-US" sz="800" b="1" dirty="0">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O</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O</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extLst>
                  <a:ext uri="{0D108BD9-81ED-4DB2-BD59-A6C34878D82A}">
                    <a16:rowId xmlns:a16="http://schemas.microsoft.com/office/drawing/2014/main" val="3456668062"/>
                  </a:ext>
                </a:extLst>
              </a:tr>
              <a:tr h="228742">
                <a:tc>
                  <a:txBody>
                    <a:bodyPr/>
                    <a:lstStyle/>
                    <a:p>
                      <a:pPr algn="l"/>
                      <a:r>
                        <a:rPr lang="en-US" sz="800" dirty="0" err="1">
                          <a:latin typeface="Verdana" panose="020B0604030504040204" pitchFamily="34" charset="0"/>
                          <a:ea typeface="Verdana" panose="020B0604030504040204" pitchFamily="34" charset="0"/>
                        </a:rPr>
                        <a:t>Katalon</a:t>
                      </a:r>
                      <a:endParaRPr lang="en-US" sz="800" b="1" dirty="0">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dirty="0">
                          <a:solidFill>
                            <a:schemeClr val="tx1"/>
                          </a:solidFill>
                          <a:latin typeface="Verdana" panose="020B0604030504040204" pitchFamily="34" charset="0"/>
                          <a:ea typeface="Verdana" panose="020B0604030504040204" pitchFamily="34" charset="0"/>
                        </a:rPr>
                        <a:t>-</a:t>
                      </a:r>
                      <a:endParaRPr lang="en-US" sz="800" b="1" dirty="0">
                        <a:solidFill>
                          <a:schemeClr val="tx1"/>
                        </a:solidFill>
                        <a:latin typeface="Verdana" panose="020B0604030504040204" pitchFamily="34" charset="0"/>
                        <a:ea typeface="Verdana" panose="020B0604030504040204" pitchFamily="34" charset="0"/>
                      </a:endParaRPr>
                    </a:p>
                  </a:txBody>
                  <a:tcPr marL="68580" marR="68580" marT="34290" marB="34290"/>
                </a:tc>
                <a:extLst>
                  <a:ext uri="{0D108BD9-81ED-4DB2-BD59-A6C34878D82A}">
                    <a16:rowId xmlns:a16="http://schemas.microsoft.com/office/drawing/2014/main" val="675015318"/>
                  </a:ext>
                </a:extLst>
              </a:tr>
            </a:tbl>
          </a:graphicData>
        </a:graphic>
      </p:graphicFrame>
      <p:sp>
        <p:nvSpPr>
          <p:cNvPr id="2" name="TextBox 1">
            <a:extLst>
              <a:ext uri="{FF2B5EF4-FFF2-40B4-BE49-F238E27FC236}">
                <a16:creationId xmlns:a16="http://schemas.microsoft.com/office/drawing/2014/main" id="{7650C596-DDBC-4F84-9664-6C91CEFFC558}"/>
              </a:ext>
            </a:extLst>
          </p:cNvPr>
          <p:cNvSpPr txBox="1"/>
          <p:nvPr/>
        </p:nvSpPr>
        <p:spPr>
          <a:xfrm>
            <a:off x="346435" y="5551799"/>
            <a:ext cx="5719713" cy="276999"/>
          </a:xfrm>
          <a:prstGeom prst="rect">
            <a:avLst/>
          </a:prstGeom>
          <a:noFill/>
        </p:spPr>
        <p:txBody>
          <a:bodyPr wrap="square" rtlCol="0">
            <a:spAutoFit/>
          </a:bodyPr>
          <a:lstStyle/>
          <a:p>
            <a:pPr defTabSz="685800"/>
            <a:r>
              <a:rPr lang="en-US" sz="1200" i="1" dirty="0">
                <a:solidFill>
                  <a:prstClr val="black"/>
                </a:solidFill>
                <a:latin typeface="Verdana" panose="020B0604030504040204" pitchFamily="34" charset="0"/>
                <a:ea typeface="Verdana" panose="020B0604030504040204" pitchFamily="34" charset="0"/>
              </a:rPr>
              <a:t>* + - Fully meets, O – Partially meets, - - Does not meet</a:t>
            </a:r>
          </a:p>
        </p:txBody>
      </p:sp>
      <p:sp>
        <p:nvSpPr>
          <p:cNvPr id="3" name="TextBox 2">
            <a:extLst>
              <a:ext uri="{FF2B5EF4-FFF2-40B4-BE49-F238E27FC236}">
                <a16:creationId xmlns:a16="http://schemas.microsoft.com/office/drawing/2014/main" id="{01ABB170-AE28-45FA-AB48-1878576FB47D}"/>
              </a:ext>
            </a:extLst>
          </p:cNvPr>
          <p:cNvSpPr txBox="1"/>
          <p:nvPr/>
        </p:nvSpPr>
        <p:spPr>
          <a:xfrm>
            <a:off x="154618" y="863605"/>
            <a:ext cx="8639664" cy="461665"/>
          </a:xfrm>
          <a:prstGeom prst="rect">
            <a:avLst/>
          </a:prstGeom>
          <a:noFill/>
        </p:spPr>
        <p:txBody>
          <a:bodyPr wrap="square" rtlCol="0">
            <a:spAutoFit/>
          </a:bodyPr>
          <a:lstStyle/>
          <a:p>
            <a:pPr defTabSz="685800"/>
            <a:r>
              <a:rPr lang="en-US" sz="1200" dirty="0">
                <a:solidFill>
                  <a:srgbClr val="44546A"/>
                </a:solidFill>
                <a:latin typeface="Verdana" panose="020B0604030504040204" pitchFamily="34" charset="0"/>
                <a:ea typeface="Verdana" panose="020B0604030504040204" pitchFamily="34" charset="0"/>
              </a:rPr>
              <a:t>Though there is no one-tool-fits all for test automation, however based on the analysis performed, Cypress is the recommended test automation tool based on end-to-end testing capabilities. </a:t>
            </a:r>
          </a:p>
        </p:txBody>
      </p:sp>
      <p:sp>
        <p:nvSpPr>
          <p:cNvPr id="4" name="Rectangle: Rounded Corners 3">
            <a:extLst>
              <a:ext uri="{FF2B5EF4-FFF2-40B4-BE49-F238E27FC236}">
                <a16:creationId xmlns:a16="http://schemas.microsoft.com/office/drawing/2014/main" id="{4C0AA057-5AFD-1F2D-8130-B99B25381B74}"/>
              </a:ext>
            </a:extLst>
          </p:cNvPr>
          <p:cNvSpPr/>
          <p:nvPr/>
        </p:nvSpPr>
        <p:spPr>
          <a:xfrm>
            <a:off x="970374" y="206918"/>
            <a:ext cx="7203252" cy="42646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00" dirty="0">
                <a:ln w="0"/>
                <a:solidFill>
                  <a:prstClr val="black"/>
                </a:solidFill>
                <a:effectLst>
                  <a:outerShdw blurRad="38100" dist="19050" dir="2700000" algn="tl" rotWithShape="0">
                    <a:prstClr val="black">
                      <a:alpha val="40000"/>
                    </a:prstClr>
                  </a:outerShdw>
                </a:effectLst>
                <a:latin typeface="Verdana" panose="020B0604030504040204" pitchFamily="34" charset="0"/>
                <a:ea typeface="Verdana" panose="020B0604030504040204" pitchFamily="34" charset="0"/>
              </a:rPr>
              <a:t>Test Automation Tools – Key Features</a:t>
            </a:r>
          </a:p>
        </p:txBody>
      </p:sp>
    </p:spTree>
    <p:extLst>
      <p:ext uri="{BB962C8B-B14F-4D97-AF65-F5344CB8AC3E}">
        <p14:creationId xmlns:p14="http://schemas.microsoft.com/office/powerpoint/2010/main" val="4012833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40AF931C-8F5D-411B-832C-E03AABFCAC4C}"/>
              </a:ext>
            </a:extLst>
          </p:cNvPr>
          <p:cNvGraphicFramePr>
            <a:graphicFrameLocks noGrp="1"/>
          </p:cNvGraphicFramePr>
          <p:nvPr>
            <p:extLst>
              <p:ext uri="{D42A27DB-BD31-4B8C-83A1-F6EECF244321}">
                <p14:modId xmlns:p14="http://schemas.microsoft.com/office/powerpoint/2010/main" val="1662440225"/>
              </p:ext>
            </p:extLst>
          </p:nvPr>
        </p:nvGraphicFramePr>
        <p:xfrm>
          <a:off x="355107" y="1585730"/>
          <a:ext cx="7910004" cy="1584383"/>
        </p:xfrm>
        <a:graphic>
          <a:graphicData uri="http://schemas.openxmlformats.org/drawingml/2006/table">
            <a:tbl>
              <a:tblPr firstRow="1" bandRow="1">
                <a:tableStyleId>{93296810-A885-4BE3-A3E7-6D5BEEA58F35}</a:tableStyleId>
              </a:tblPr>
              <a:tblGrid>
                <a:gridCol w="1577180">
                  <a:extLst>
                    <a:ext uri="{9D8B030D-6E8A-4147-A177-3AD203B41FA5}">
                      <a16:colId xmlns:a16="http://schemas.microsoft.com/office/drawing/2014/main" val="1596023822"/>
                    </a:ext>
                  </a:extLst>
                </a:gridCol>
                <a:gridCol w="1458891">
                  <a:extLst>
                    <a:ext uri="{9D8B030D-6E8A-4147-A177-3AD203B41FA5}">
                      <a16:colId xmlns:a16="http://schemas.microsoft.com/office/drawing/2014/main" val="2952008117"/>
                    </a:ext>
                  </a:extLst>
                </a:gridCol>
                <a:gridCol w="1278476">
                  <a:extLst>
                    <a:ext uri="{9D8B030D-6E8A-4147-A177-3AD203B41FA5}">
                      <a16:colId xmlns:a16="http://schemas.microsoft.com/office/drawing/2014/main" val="2826663218"/>
                    </a:ext>
                  </a:extLst>
                </a:gridCol>
                <a:gridCol w="1216241">
                  <a:extLst>
                    <a:ext uri="{9D8B030D-6E8A-4147-A177-3AD203B41FA5}">
                      <a16:colId xmlns:a16="http://schemas.microsoft.com/office/drawing/2014/main" val="747226255"/>
                    </a:ext>
                  </a:extLst>
                </a:gridCol>
                <a:gridCol w="1083076">
                  <a:extLst>
                    <a:ext uri="{9D8B030D-6E8A-4147-A177-3AD203B41FA5}">
                      <a16:colId xmlns:a16="http://schemas.microsoft.com/office/drawing/2014/main" val="3256325795"/>
                    </a:ext>
                  </a:extLst>
                </a:gridCol>
                <a:gridCol w="1296140">
                  <a:extLst>
                    <a:ext uri="{9D8B030D-6E8A-4147-A177-3AD203B41FA5}">
                      <a16:colId xmlns:a16="http://schemas.microsoft.com/office/drawing/2014/main" val="2413168508"/>
                    </a:ext>
                  </a:extLst>
                </a:gridCol>
              </a:tblGrid>
              <a:tr h="192081">
                <a:tc rowSpan="2">
                  <a:txBody>
                    <a:bodyPr/>
                    <a:lstStyle/>
                    <a:p>
                      <a:pPr algn="ctr"/>
                      <a:r>
                        <a:rPr lang="en-US" sz="800" b="1" dirty="0">
                          <a:latin typeface="Verdana" panose="020B0604030504040204" pitchFamily="34" charset="0"/>
                          <a:ea typeface="Verdana" panose="020B0604030504040204" pitchFamily="34" charset="0"/>
                        </a:rPr>
                        <a:t>Tool Name</a:t>
                      </a:r>
                    </a:p>
                  </a:txBody>
                  <a:tcPr marL="68580" marR="68580" marT="34290" marB="34290" anchor="ctr"/>
                </a:tc>
                <a:tc gridSpan="5">
                  <a:txBody>
                    <a:bodyPr/>
                    <a:lstStyle/>
                    <a:p>
                      <a:pPr algn="ctr"/>
                      <a:r>
                        <a:rPr lang="en-US" sz="800" b="1" dirty="0">
                          <a:latin typeface="Verdana" panose="020B0604030504040204" pitchFamily="34" charset="0"/>
                          <a:ea typeface="Verdana" panose="020B0604030504040204" pitchFamily="34" charset="0"/>
                        </a:rPr>
                        <a:t>Key Criteria</a:t>
                      </a:r>
                    </a:p>
                  </a:txBody>
                  <a:tcPr marL="68580" marR="68580" marT="34290" marB="34290"/>
                </a:tc>
                <a:tc hMerge="1">
                  <a:txBody>
                    <a:bodyPr/>
                    <a:lstStyle/>
                    <a:p>
                      <a:pPr algn="ctr"/>
                      <a:endParaRPr lang="en-US" sz="1400" dirty="0"/>
                    </a:p>
                  </a:txBody>
                  <a:tcPr/>
                </a:tc>
                <a:tc hMerge="1">
                  <a:txBody>
                    <a:bodyPr/>
                    <a:lstStyle/>
                    <a:p>
                      <a:pPr algn="ctr"/>
                      <a:endParaRPr lang="en-US" sz="1200" dirty="0"/>
                    </a:p>
                  </a:txBody>
                  <a:tcPr/>
                </a:tc>
                <a:tc hMerge="1">
                  <a:txBody>
                    <a:bodyPr/>
                    <a:lstStyle/>
                    <a:p>
                      <a:endParaRPr lang="en-US"/>
                    </a:p>
                  </a:txBody>
                  <a:tcPr/>
                </a:tc>
                <a:tc hMerge="1">
                  <a:txBody>
                    <a:bodyPr/>
                    <a:lstStyle/>
                    <a:p>
                      <a:pPr algn="ctr"/>
                      <a:endParaRPr lang="en-US" sz="800" dirty="0">
                        <a:latin typeface="Verdana" panose="020B0604030504040204" pitchFamily="34" charset="0"/>
                        <a:ea typeface="Verdana" panose="020B0604030504040204" pitchFamily="34" charset="0"/>
                      </a:endParaRPr>
                    </a:p>
                  </a:txBody>
                  <a:tcPr marL="68580" marR="68580" marT="34290" marB="34290"/>
                </a:tc>
                <a:extLst>
                  <a:ext uri="{0D108BD9-81ED-4DB2-BD59-A6C34878D82A}">
                    <a16:rowId xmlns:a16="http://schemas.microsoft.com/office/drawing/2014/main" val="943705503"/>
                  </a:ext>
                </a:extLst>
              </a:tr>
              <a:tr h="330728">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u="none" strike="noStrike" dirty="0">
                          <a:solidFill>
                            <a:schemeClr val="tx1"/>
                          </a:solidFill>
                          <a:effectLst/>
                          <a:latin typeface="Verdana" panose="020B0604030504040204" pitchFamily="34" charset="0"/>
                          <a:ea typeface="Verdana" panose="020B0604030504040204" pitchFamily="34" charset="0"/>
                        </a:rPr>
                        <a:t>Time Travel</a:t>
                      </a:r>
                      <a:endParaRPr lang="en-US" sz="800" b="0" i="0" u="none" strike="noStrike" dirty="0">
                        <a:solidFill>
                          <a:schemeClr val="tx1"/>
                        </a:solidFill>
                        <a:effectLst/>
                        <a:latin typeface="Verdana" panose="020B0604030504040204" pitchFamily="34" charset="0"/>
                        <a:ea typeface="Verdana" panose="020B0604030504040204"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dirty="0">
                          <a:latin typeface="Verdana" panose="020B0604030504040204" pitchFamily="34" charset="0"/>
                          <a:ea typeface="Verdana" panose="020B0604030504040204" pitchFamily="34" charset="0"/>
                        </a:rPr>
                        <a:t>Real-Time Reloads</a:t>
                      </a:r>
                      <a:endParaRPr lang="en-US" sz="800" b="0" i="0" u="none" strike="noStrike" dirty="0">
                        <a:solidFill>
                          <a:schemeClr val="tx1"/>
                        </a:solidFill>
                        <a:effectLst/>
                        <a:latin typeface="Verdana" panose="020B0604030504040204" pitchFamily="34" charset="0"/>
                        <a:ea typeface="Verdana" panose="020B0604030504040204"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u="none" strike="noStrike" kern="1200" dirty="0">
                          <a:solidFill>
                            <a:schemeClr val="tx1"/>
                          </a:solidFill>
                          <a:effectLst/>
                          <a:latin typeface="Verdana" panose="020B0604030504040204" pitchFamily="34" charset="0"/>
                          <a:ea typeface="Verdana" panose="020B0604030504040204" pitchFamily="34" charset="0"/>
                          <a:cs typeface="+mn-cs"/>
                        </a:rPr>
                        <a:t>Network Traffic Control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u="none" strike="noStrike" kern="1200" dirty="0">
                          <a:solidFill>
                            <a:schemeClr val="tx1"/>
                          </a:solidFill>
                          <a:effectLst/>
                          <a:latin typeface="Verdana" panose="020B0604030504040204" pitchFamily="34" charset="0"/>
                          <a:ea typeface="Verdana" panose="020B0604030504040204" pitchFamily="34" charset="0"/>
                          <a:cs typeface="+mn-cs"/>
                        </a:rPr>
                        <a:t>Automatic Waiting </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0" u="none" strike="noStrike" kern="1200" dirty="0">
                          <a:solidFill>
                            <a:schemeClr val="tx1"/>
                          </a:solidFill>
                          <a:effectLst/>
                          <a:latin typeface="Verdana" panose="020B0604030504040204" pitchFamily="34" charset="0"/>
                          <a:ea typeface="Verdana" panose="020B0604030504040204" pitchFamily="34" charset="0"/>
                          <a:cs typeface="+mn-cs"/>
                        </a:rPr>
                        <a:t>Accessibility Testing</a:t>
                      </a:r>
                    </a:p>
                  </a:txBody>
                  <a:tcPr marL="68580" marR="68580" marT="34290" marB="34290"/>
                </a:tc>
                <a:extLst>
                  <a:ext uri="{0D108BD9-81ED-4DB2-BD59-A6C34878D82A}">
                    <a16:rowId xmlns:a16="http://schemas.microsoft.com/office/drawing/2014/main" val="489314829"/>
                  </a:ext>
                </a:extLst>
              </a:tr>
              <a:tr h="216091">
                <a:tc>
                  <a:txBody>
                    <a:bodyPr/>
                    <a:lstStyle/>
                    <a:p>
                      <a:pPr algn="l"/>
                      <a:r>
                        <a:rPr lang="en-US" sz="800" b="0" dirty="0">
                          <a:latin typeface="Verdana" panose="020B0604030504040204" pitchFamily="34" charset="0"/>
                          <a:ea typeface="Verdana" panose="020B0604030504040204" pitchFamily="34" charset="0"/>
                        </a:rPr>
                        <a:t>Cypress</a:t>
                      </a:r>
                    </a:p>
                  </a:txBody>
                  <a:tcPr marL="68580" marR="68580" marT="34290" marB="34290"/>
                </a:tc>
                <a:tc>
                  <a:txBody>
                    <a:bodyPr/>
                    <a:lstStyle/>
                    <a:p>
                      <a:pPr algn="ctr"/>
                      <a:r>
                        <a:rPr lang="en-US" sz="800" b="0" dirty="0">
                          <a:solidFill>
                            <a:schemeClr val="tx1"/>
                          </a:solidFill>
                          <a:latin typeface="Verdana" panose="020B0604030504040204" pitchFamily="34" charset="0"/>
                          <a:ea typeface="Verdana" panose="020B0604030504040204" pitchFamily="34" charset="0"/>
                        </a:rPr>
                        <a:t>Yes</a:t>
                      </a:r>
                    </a:p>
                  </a:txBody>
                  <a:tcPr marL="68580" marR="68580" marT="34290" marB="34290"/>
                </a:tc>
                <a:tc>
                  <a:txBody>
                    <a:bodyPr/>
                    <a:lstStyle/>
                    <a:p>
                      <a:pPr algn="ctr"/>
                      <a:r>
                        <a:rPr lang="en-US" sz="800" b="0" dirty="0">
                          <a:solidFill>
                            <a:schemeClr val="tx1"/>
                          </a:solidFill>
                          <a:latin typeface="Verdana" panose="020B0604030504040204" pitchFamily="34" charset="0"/>
                          <a:ea typeface="Verdana" panose="020B0604030504040204" pitchFamily="34" charset="0"/>
                        </a:rPr>
                        <a:t>Yes</a:t>
                      </a:r>
                    </a:p>
                  </a:txBody>
                  <a:tcPr marL="68580" marR="68580" marT="34290" marB="34290"/>
                </a:tc>
                <a:tc>
                  <a:txBody>
                    <a:bodyPr/>
                    <a:lstStyle/>
                    <a:p>
                      <a:pPr algn="ctr"/>
                      <a:r>
                        <a:rPr lang="en-US" sz="800" b="0" dirty="0">
                          <a:solidFill>
                            <a:schemeClr val="tx1"/>
                          </a:solidFill>
                          <a:latin typeface="Verdana" panose="020B0604030504040204" pitchFamily="34" charset="0"/>
                          <a:ea typeface="Verdana" panose="020B0604030504040204" pitchFamily="34" charset="0"/>
                        </a:rPr>
                        <a:t>Yes</a:t>
                      </a:r>
                    </a:p>
                  </a:txBody>
                  <a:tcPr marL="68580" marR="68580" marT="34290" marB="34290"/>
                </a:tc>
                <a:tc>
                  <a:txBody>
                    <a:bodyPr/>
                    <a:lstStyle/>
                    <a:p>
                      <a:pPr algn="ctr"/>
                      <a:r>
                        <a:rPr lang="en-US" sz="800" b="0" dirty="0">
                          <a:solidFill>
                            <a:schemeClr val="tx1"/>
                          </a:solidFill>
                          <a:latin typeface="Verdana" panose="020B0604030504040204" pitchFamily="34" charset="0"/>
                          <a:ea typeface="Verdana" panose="020B0604030504040204" pitchFamily="34" charset="0"/>
                        </a:rPr>
                        <a:t>Yes</a:t>
                      </a:r>
                    </a:p>
                  </a:txBody>
                  <a:tcPr marL="68580" marR="68580" marT="34290" marB="34290"/>
                </a:tc>
                <a:tc>
                  <a:txBody>
                    <a:bodyPr/>
                    <a:lstStyle/>
                    <a:p>
                      <a:pPr algn="ctr"/>
                      <a:r>
                        <a:rPr lang="en-US" sz="800" b="0" dirty="0">
                          <a:latin typeface="Verdana" panose="020B0604030504040204" pitchFamily="34" charset="0"/>
                          <a:ea typeface="Verdana" panose="020B0604030504040204" pitchFamily="34" charset="0"/>
                        </a:rPr>
                        <a:t>Yes (with cypress-axe)</a:t>
                      </a:r>
                      <a:endParaRPr lang="en-US" sz="800" b="0" dirty="0">
                        <a:solidFill>
                          <a:schemeClr val="tx1"/>
                        </a:solidFill>
                        <a:latin typeface="Verdana" panose="020B0604030504040204" pitchFamily="34" charset="0"/>
                        <a:ea typeface="Verdana" panose="020B0604030504040204" pitchFamily="34" charset="0"/>
                      </a:endParaRPr>
                    </a:p>
                  </a:txBody>
                  <a:tcPr marL="68580" marR="68580" marT="34290" marB="34290"/>
                </a:tc>
                <a:extLst>
                  <a:ext uri="{0D108BD9-81ED-4DB2-BD59-A6C34878D82A}">
                    <a16:rowId xmlns:a16="http://schemas.microsoft.com/office/drawing/2014/main" val="1245786710"/>
                  </a:ext>
                </a:extLst>
              </a:tr>
              <a:tr h="216091">
                <a:tc>
                  <a:txBody>
                    <a:bodyPr/>
                    <a:lstStyle/>
                    <a:p>
                      <a:pPr algn="l"/>
                      <a:r>
                        <a:rPr lang="en-US" sz="800" b="0" dirty="0">
                          <a:latin typeface="Verdana" panose="020B0604030504040204" pitchFamily="34" charset="0"/>
                          <a:ea typeface="Verdana" panose="020B0604030504040204" pitchFamily="34" charset="0"/>
                        </a:rPr>
                        <a:t>UFT</a:t>
                      </a:r>
                    </a:p>
                  </a:txBody>
                  <a:tcPr marL="68580" marR="68580" marT="34290" marB="34290"/>
                </a:tc>
                <a:tc>
                  <a:txBody>
                    <a:bodyPr/>
                    <a:lstStyle/>
                    <a:p>
                      <a:pPr algn="ctr"/>
                      <a:r>
                        <a:rPr lang="en-US" sz="800" b="0" dirty="0">
                          <a:solidFill>
                            <a:schemeClr val="tx1"/>
                          </a:solidFill>
                          <a:latin typeface="Verdana" panose="020B0604030504040204" pitchFamily="34" charset="0"/>
                          <a:ea typeface="Verdana" panose="020B0604030504040204" pitchFamily="34" charset="0"/>
                        </a:rPr>
                        <a:t>No</a:t>
                      </a:r>
                    </a:p>
                  </a:txBody>
                  <a:tcPr marL="68580" marR="68580" marT="34290" marB="34290"/>
                </a:tc>
                <a:tc>
                  <a:txBody>
                    <a:bodyPr/>
                    <a:lstStyle/>
                    <a:p>
                      <a:pPr algn="ctr"/>
                      <a:r>
                        <a:rPr lang="en-US" sz="800" b="0" dirty="0">
                          <a:solidFill>
                            <a:schemeClr val="tx1"/>
                          </a:solidFill>
                          <a:latin typeface="Verdana" panose="020B0604030504040204" pitchFamily="34" charset="0"/>
                          <a:ea typeface="Verdana" panose="020B0604030504040204" pitchFamily="34" charset="0"/>
                        </a:rPr>
                        <a:t>No</a:t>
                      </a:r>
                    </a:p>
                  </a:txBody>
                  <a:tcPr marL="68580" marR="68580" marT="34290" marB="34290"/>
                </a:tc>
                <a:tc>
                  <a:txBody>
                    <a:bodyPr/>
                    <a:lstStyle/>
                    <a:p>
                      <a:pPr algn="ctr"/>
                      <a:r>
                        <a:rPr lang="en-US" sz="800" b="0" dirty="0">
                          <a:solidFill>
                            <a:schemeClr val="tx1"/>
                          </a:solidFill>
                          <a:latin typeface="Verdana" panose="020B0604030504040204" pitchFamily="34" charset="0"/>
                          <a:ea typeface="Verdana" panose="020B0604030504040204" pitchFamily="34" charset="0"/>
                        </a:rPr>
                        <a:t>No</a:t>
                      </a:r>
                    </a:p>
                  </a:txBody>
                  <a:tcPr marL="68580" marR="68580" marT="34290" marB="34290"/>
                </a:tc>
                <a:tc>
                  <a:txBody>
                    <a:bodyPr/>
                    <a:lstStyle/>
                    <a:p>
                      <a:pPr algn="ctr"/>
                      <a:r>
                        <a:rPr lang="en-US" sz="800" b="0" dirty="0">
                          <a:solidFill>
                            <a:schemeClr val="tx1"/>
                          </a:solidFill>
                          <a:latin typeface="Verdana" panose="020B0604030504040204" pitchFamily="34" charset="0"/>
                          <a:ea typeface="Verdana" panose="020B0604030504040204" pitchFamily="34" charset="0"/>
                        </a:rPr>
                        <a:t>No</a:t>
                      </a:r>
                    </a:p>
                  </a:txBody>
                  <a:tcPr marL="68580" marR="68580" marT="34290" marB="34290"/>
                </a:tc>
                <a:tc>
                  <a:txBody>
                    <a:bodyPr/>
                    <a:lstStyle/>
                    <a:p>
                      <a:pPr algn="ctr"/>
                      <a:r>
                        <a:rPr lang="en-US" sz="800" b="0" dirty="0">
                          <a:solidFill>
                            <a:schemeClr val="tx1"/>
                          </a:solidFill>
                          <a:latin typeface="Verdana" panose="020B0604030504040204" pitchFamily="34" charset="0"/>
                          <a:ea typeface="Verdana" panose="020B0604030504040204" pitchFamily="34" charset="0"/>
                        </a:rPr>
                        <a:t>Limited</a:t>
                      </a:r>
                    </a:p>
                  </a:txBody>
                  <a:tcPr marL="68580" marR="68580" marT="34290" marB="34290"/>
                </a:tc>
                <a:extLst>
                  <a:ext uri="{0D108BD9-81ED-4DB2-BD59-A6C34878D82A}">
                    <a16:rowId xmlns:a16="http://schemas.microsoft.com/office/drawing/2014/main" val="4168979030"/>
                  </a:ext>
                </a:extLst>
              </a:tr>
              <a:tr h="216091">
                <a:tc>
                  <a:txBody>
                    <a:bodyPr/>
                    <a:lstStyle/>
                    <a:p>
                      <a:pPr algn="l"/>
                      <a:r>
                        <a:rPr lang="en-US" sz="800" b="0" dirty="0">
                          <a:latin typeface="Verdana" panose="020B0604030504040204" pitchFamily="34" charset="0"/>
                          <a:ea typeface="Verdana" panose="020B0604030504040204" pitchFamily="34" charset="0"/>
                        </a:rPr>
                        <a:t>Selenium</a:t>
                      </a:r>
                    </a:p>
                  </a:txBody>
                  <a:tcPr marL="68580" marR="68580" marT="34290" marB="34290"/>
                </a:tc>
                <a:tc>
                  <a:txBody>
                    <a:bodyPr/>
                    <a:lstStyle/>
                    <a:p>
                      <a:pPr algn="ctr"/>
                      <a:r>
                        <a:rPr lang="en-US" sz="800" b="0" dirty="0">
                          <a:solidFill>
                            <a:schemeClr val="tx1"/>
                          </a:solidFill>
                          <a:latin typeface="Verdana" panose="020B0604030504040204" pitchFamily="34" charset="0"/>
                          <a:ea typeface="Verdana" panose="020B0604030504040204" pitchFamily="34" charset="0"/>
                        </a:rPr>
                        <a:t>No</a:t>
                      </a:r>
                    </a:p>
                  </a:txBody>
                  <a:tcPr marL="68580" marR="68580" marT="34290" marB="34290"/>
                </a:tc>
                <a:tc>
                  <a:txBody>
                    <a:bodyPr/>
                    <a:lstStyle/>
                    <a:p>
                      <a:pPr algn="ctr"/>
                      <a:r>
                        <a:rPr lang="en-US" sz="800" b="0" dirty="0">
                          <a:solidFill>
                            <a:schemeClr val="tx1"/>
                          </a:solidFill>
                          <a:latin typeface="Verdana" panose="020B0604030504040204" pitchFamily="34" charset="0"/>
                          <a:ea typeface="Verdana" panose="020B0604030504040204" pitchFamily="34" charset="0"/>
                        </a:rPr>
                        <a:t>No</a:t>
                      </a:r>
                    </a:p>
                  </a:txBody>
                  <a:tcPr marL="68580" marR="68580" marT="34290" marB="34290"/>
                </a:tc>
                <a:tc>
                  <a:txBody>
                    <a:bodyPr/>
                    <a:lstStyle/>
                    <a:p>
                      <a:pPr algn="ctr"/>
                      <a:r>
                        <a:rPr lang="en-US" sz="800" b="0" dirty="0">
                          <a:solidFill>
                            <a:schemeClr val="tx1"/>
                          </a:solidFill>
                          <a:latin typeface="Verdana" panose="020B0604030504040204" pitchFamily="34" charset="0"/>
                          <a:ea typeface="Verdana" panose="020B0604030504040204" pitchFamily="34" charset="0"/>
                        </a:rPr>
                        <a:t>No</a:t>
                      </a:r>
                    </a:p>
                  </a:txBody>
                  <a:tcPr marL="68580" marR="68580" marT="34290" marB="34290"/>
                </a:tc>
                <a:tc>
                  <a:txBody>
                    <a:bodyPr/>
                    <a:lstStyle/>
                    <a:p>
                      <a:pPr algn="ctr"/>
                      <a:r>
                        <a:rPr lang="en-US" sz="800" b="0" dirty="0">
                          <a:solidFill>
                            <a:schemeClr val="tx1"/>
                          </a:solidFill>
                          <a:latin typeface="Verdana" panose="020B0604030504040204" pitchFamily="34" charset="0"/>
                          <a:ea typeface="Verdana" panose="020B0604030504040204" pitchFamily="34" charset="0"/>
                        </a:rPr>
                        <a:t>No</a:t>
                      </a:r>
                    </a:p>
                  </a:txBody>
                  <a:tcPr marL="68580" marR="68580" marT="34290" marB="34290"/>
                </a:tc>
                <a:tc>
                  <a:txBody>
                    <a:bodyPr/>
                    <a:lstStyle/>
                    <a:p>
                      <a:pPr algn="ctr"/>
                      <a:r>
                        <a:rPr lang="en-US" sz="800" b="0" dirty="0">
                          <a:latin typeface="Verdana" panose="020B0604030504040204" pitchFamily="34" charset="0"/>
                          <a:ea typeface="Verdana" panose="020B0604030504040204" pitchFamily="34" charset="0"/>
                        </a:rPr>
                        <a:t>Yes (with axe-core)</a:t>
                      </a:r>
                      <a:endParaRPr lang="en-US" sz="800" b="0" dirty="0">
                        <a:solidFill>
                          <a:schemeClr val="tx1"/>
                        </a:solidFill>
                        <a:latin typeface="Verdana" panose="020B0604030504040204" pitchFamily="34" charset="0"/>
                        <a:ea typeface="Verdana" panose="020B0604030504040204" pitchFamily="34" charset="0"/>
                      </a:endParaRPr>
                    </a:p>
                  </a:txBody>
                  <a:tcPr marL="68580" marR="68580" marT="34290" marB="34290"/>
                </a:tc>
                <a:extLst>
                  <a:ext uri="{0D108BD9-81ED-4DB2-BD59-A6C34878D82A}">
                    <a16:rowId xmlns:a16="http://schemas.microsoft.com/office/drawing/2014/main" val="3456668062"/>
                  </a:ext>
                </a:extLst>
              </a:tr>
              <a:tr h="228742">
                <a:tc>
                  <a:txBody>
                    <a:bodyPr/>
                    <a:lstStyle/>
                    <a:p>
                      <a:pPr algn="l"/>
                      <a:r>
                        <a:rPr lang="en-US" sz="800" b="0" dirty="0" err="1">
                          <a:latin typeface="Verdana" panose="020B0604030504040204" pitchFamily="34" charset="0"/>
                          <a:ea typeface="Verdana" panose="020B0604030504040204" pitchFamily="34" charset="0"/>
                        </a:rPr>
                        <a:t>Katalon</a:t>
                      </a:r>
                      <a:endParaRPr lang="en-US" sz="800" b="0" dirty="0">
                        <a:latin typeface="Verdana" panose="020B0604030504040204" pitchFamily="34" charset="0"/>
                        <a:ea typeface="Verdana" panose="020B0604030504040204" pitchFamily="34" charset="0"/>
                      </a:endParaRPr>
                    </a:p>
                  </a:txBody>
                  <a:tcPr marL="68580" marR="68580" marT="34290" marB="34290"/>
                </a:tc>
                <a:tc>
                  <a:txBody>
                    <a:bodyPr/>
                    <a:lstStyle/>
                    <a:p>
                      <a:pPr algn="ctr"/>
                      <a:r>
                        <a:rPr lang="en-US" sz="800" b="0" dirty="0">
                          <a:solidFill>
                            <a:schemeClr val="tx1"/>
                          </a:solidFill>
                          <a:latin typeface="Verdana" panose="020B0604030504040204" pitchFamily="34" charset="0"/>
                          <a:ea typeface="Verdana" panose="020B0604030504040204" pitchFamily="34" charset="0"/>
                        </a:rPr>
                        <a:t>No</a:t>
                      </a:r>
                    </a:p>
                  </a:txBody>
                  <a:tcPr marL="68580" marR="68580" marT="34290" marB="34290"/>
                </a:tc>
                <a:tc>
                  <a:txBody>
                    <a:bodyPr/>
                    <a:lstStyle/>
                    <a:p>
                      <a:pPr algn="ctr"/>
                      <a:r>
                        <a:rPr lang="en-US" sz="800" b="0" dirty="0">
                          <a:solidFill>
                            <a:schemeClr val="tx1"/>
                          </a:solidFill>
                          <a:latin typeface="Verdana" panose="020B0604030504040204" pitchFamily="34" charset="0"/>
                          <a:ea typeface="Verdana" panose="020B0604030504040204" pitchFamily="34" charset="0"/>
                        </a:rPr>
                        <a:t>No</a:t>
                      </a:r>
                    </a:p>
                  </a:txBody>
                  <a:tcPr marL="68580" marR="68580" marT="34290" marB="34290"/>
                </a:tc>
                <a:tc>
                  <a:txBody>
                    <a:bodyPr/>
                    <a:lstStyle/>
                    <a:p>
                      <a:pPr algn="ctr"/>
                      <a:r>
                        <a:rPr lang="en-US" sz="800" b="0" dirty="0">
                          <a:solidFill>
                            <a:schemeClr val="tx1"/>
                          </a:solidFill>
                          <a:latin typeface="Verdana" panose="020B0604030504040204" pitchFamily="34" charset="0"/>
                          <a:ea typeface="Verdana" panose="020B0604030504040204" pitchFamily="34" charset="0"/>
                        </a:rPr>
                        <a:t>Limited</a:t>
                      </a:r>
                    </a:p>
                  </a:txBody>
                  <a:tcPr marL="68580" marR="68580" marT="34290" marB="34290"/>
                </a:tc>
                <a:tc>
                  <a:txBody>
                    <a:bodyPr/>
                    <a:lstStyle/>
                    <a:p>
                      <a:pPr algn="ctr"/>
                      <a:r>
                        <a:rPr lang="en-US" sz="800" b="0" dirty="0">
                          <a:solidFill>
                            <a:schemeClr val="tx1"/>
                          </a:solidFill>
                          <a:latin typeface="Verdana" panose="020B0604030504040204" pitchFamily="34" charset="0"/>
                          <a:ea typeface="Verdana" panose="020B0604030504040204" pitchFamily="34" charset="0"/>
                        </a:rPr>
                        <a:t>Yes</a:t>
                      </a:r>
                    </a:p>
                  </a:txBody>
                  <a:tcPr marL="68580" marR="68580" marT="34290" marB="34290"/>
                </a:tc>
                <a:tc>
                  <a:txBody>
                    <a:bodyPr/>
                    <a:lstStyle/>
                    <a:p>
                      <a:pPr algn="ctr"/>
                      <a:r>
                        <a:rPr lang="en-US" sz="800" b="0" dirty="0">
                          <a:latin typeface="Verdana" panose="020B0604030504040204" pitchFamily="34" charset="0"/>
                          <a:ea typeface="Verdana" panose="020B0604030504040204" pitchFamily="34" charset="0"/>
                        </a:rPr>
                        <a:t>Limited (with axe-core)</a:t>
                      </a:r>
                      <a:endParaRPr lang="en-US" sz="800" b="0" dirty="0">
                        <a:solidFill>
                          <a:schemeClr val="tx1"/>
                        </a:solidFill>
                        <a:latin typeface="Verdana" panose="020B0604030504040204" pitchFamily="34" charset="0"/>
                        <a:ea typeface="Verdana" panose="020B0604030504040204" pitchFamily="34" charset="0"/>
                      </a:endParaRPr>
                    </a:p>
                  </a:txBody>
                  <a:tcPr marL="68580" marR="68580" marT="34290" marB="34290"/>
                </a:tc>
                <a:extLst>
                  <a:ext uri="{0D108BD9-81ED-4DB2-BD59-A6C34878D82A}">
                    <a16:rowId xmlns:a16="http://schemas.microsoft.com/office/drawing/2014/main" val="675015318"/>
                  </a:ext>
                </a:extLst>
              </a:tr>
            </a:tbl>
          </a:graphicData>
        </a:graphic>
      </p:graphicFrame>
      <p:sp>
        <p:nvSpPr>
          <p:cNvPr id="2" name="TextBox 1">
            <a:extLst>
              <a:ext uri="{FF2B5EF4-FFF2-40B4-BE49-F238E27FC236}">
                <a16:creationId xmlns:a16="http://schemas.microsoft.com/office/drawing/2014/main" id="{7650C596-DDBC-4F84-9664-6C91CEFFC558}"/>
              </a:ext>
            </a:extLst>
          </p:cNvPr>
          <p:cNvSpPr txBox="1"/>
          <p:nvPr/>
        </p:nvSpPr>
        <p:spPr>
          <a:xfrm>
            <a:off x="214192" y="3616245"/>
            <a:ext cx="8191831" cy="2092881"/>
          </a:xfrm>
          <a:prstGeom prst="rect">
            <a:avLst/>
          </a:prstGeom>
          <a:noFill/>
        </p:spPr>
        <p:txBody>
          <a:bodyPr wrap="square" rtlCol="0">
            <a:spAutoFit/>
          </a:bodyPr>
          <a:lstStyle/>
          <a:p>
            <a:pPr marL="171450" indent="-171450" defTabSz="685800">
              <a:buFont typeface="Arial" panose="020B0604020202020204" pitchFamily="34" charset="0"/>
              <a:buChar char="•"/>
            </a:pPr>
            <a:r>
              <a:rPr lang="en-US" sz="1200" b="1" dirty="0">
                <a:solidFill>
                  <a:prstClr val="black"/>
                </a:solidFill>
                <a:latin typeface="Verdana" panose="020B0604030504040204" pitchFamily="34" charset="0"/>
                <a:ea typeface="Verdana" panose="020B0604030504040204" pitchFamily="34" charset="0"/>
              </a:rPr>
              <a:t>Time Travel </a:t>
            </a:r>
            <a:r>
              <a:rPr lang="en-US" sz="1200" dirty="0">
                <a:solidFill>
                  <a:prstClr val="black"/>
                </a:solidFill>
                <a:latin typeface="Verdana" panose="020B0604030504040204" pitchFamily="34" charset="0"/>
                <a:ea typeface="Verdana" panose="020B0604030504040204" pitchFamily="34" charset="0"/>
              </a:rPr>
              <a:t>- </a:t>
            </a:r>
            <a:r>
              <a:rPr lang="en-US" sz="1200" u="none" strike="noStrike" dirty="0">
                <a:solidFill>
                  <a:schemeClr val="tx1"/>
                </a:solidFill>
                <a:effectLst/>
                <a:latin typeface="Verdana" panose="020B0604030504040204" pitchFamily="34" charset="0"/>
                <a:ea typeface="Verdana" panose="020B0604030504040204" pitchFamily="34" charset="0"/>
              </a:rPr>
              <a:t>Take S</a:t>
            </a:r>
            <a:r>
              <a:rPr lang="en-US" sz="1200" dirty="0">
                <a:latin typeface="Verdana" panose="020B0604030504040204" pitchFamily="34" charset="0"/>
                <a:ea typeface="Verdana" panose="020B0604030504040204" pitchFamily="34" charset="0"/>
              </a:rPr>
              <a:t>napshots as tests run and allows users to hover over commands in the Command Log to see what happened at each step</a:t>
            </a:r>
          </a:p>
          <a:p>
            <a:pPr defTabSz="685800"/>
            <a:endParaRPr lang="en-US" sz="1200" dirty="0">
              <a:latin typeface="Verdana" panose="020B0604030504040204" pitchFamily="34" charset="0"/>
              <a:ea typeface="Verdana" panose="020B0604030504040204" pitchFamily="34" charset="0"/>
            </a:endParaRPr>
          </a:p>
          <a:p>
            <a:pPr marL="171450" indent="-171450" defTabSz="685800">
              <a:buFont typeface="Arial" panose="020B0604020202020204" pitchFamily="34" charset="0"/>
              <a:buChar char="•"/>
            </a:pPr>
            <a:r>
              <a:rPr lang="en-US" sz="1200" b="1" dirty="0">
                <a:latin typeface="Verdana" panose="020B0604030504040204" pitchFamily="34" charset="0"/>
                <a:ea typeface="Verdana" panose="020B0604030504040204" pitchFamily="34" charset="0"/>
              </a:rPr>
              <a:t>Real-Time Reloads </a:t>
            </a:r>
            <a:r>
              <a:rPr lang="en-US" sz="1200" dirty="0">
                <a:latin typeface="Verdana" panose="020B0604030504040204" pitchFamily="34" charset="0"/>
                <a:ea typeface="Verdana" panose="020B0604030504040204" pitchFamily="34" charset="0"/>
              </a:rPr>
              <a:t>- Automatically reloads the tests whenever changes are made to the test files</a:t>
            </a:r>
          </a:p>
          <a:p>
            <a:pPr defTabSz="685800"/>
            <a:endParaRPr lang="en-US" sz="1200" dirty="0">
              <a:latin typeface="Verdana" panose="020B0604030504040204" pitchFamily="34" charset="0"/>
              <a:ea typeface="Verdana" panose="020B0604030504040204" pitchFamily="34" charset="0"/>
            </a:endParaRPr>
          </a:p>
          <a:p>
            <a:pPr marL="171450" indent="-171450" defTabSz="685800">
              <a:buFont typeface="Arial" panose="020B0604020202020204" pitchFamily="34" charset="0"/>
              <a:buChar char="•"/>
            </a:pPr>
            <a:r>
              <a:rPr lang="en-US" sz="1200" b="1" dirty="0">
                <a:latin typeface="Verdana" panose="020B0604030504040204" pitchFamily="34" charset="0"/>
                <a:ea typeface="Verdana" panose="020B0604030504040204" pitchFamily="34" charset="0"/>
              </a:rPr>
              <a:t>Network Traffic Control </a:t>
            </a:r>
            <a:r>
              <a:rPr lang="en-US" sz="1200" dirty="0">
                <a:latin typeface="Verdana" panose="020B0604030504040204" pitchFamily="34" charset="0"/>
                <a:ea typeface="Verdana" panose="020B0604030504040204" pitchFamily="34" charset="0"/>
              </a:rPr>
              <a:t>- Intercept and modify network requests and responses, making it easier to test edge cases and offline scenarios.</a:t>
            </a:r>
          </a:p>
          <a:p>
            <a:pPr defTabSz="685800"/>
            <a:endParaRPr lang="en-US" sz="1200" dirty="0">
              <a:latin typeface="Verdana" panose="020B0604030504040204" pitchFamily="34" charset="0"/>
              <a:ea typeface="Verdana" panose="020B0604030504040204" pitchFamily="34" charset="0"/>
            </a:endParaRPr>
          </a:p>
          <a:p>
            <a:pPr marL="171450" indent="-171450" defTabSz="685800">
              <a:buFont typeface="Arial" panose="020B0604020202020204" pitchFamily="34" charset="0"/>
              <a:buChar char="•"/>
            </a:pPr>
            <a:r>
              <a:rPr lang="en-US" sz="1200" b="1" dirty="0">
                <a:latin typeface="Verdana" panose="020B0604030504040204" pitchFamily="34" charset="0"/>
                <a:ea typeface="Verdana" panose="020B0604030504040204" pitchFamily="34" charset="0"/>
              </a:rPr>
              <a:t>Automatic Waiting </a:t>
            </a:r>
            <a:r>
              <a:rPr lang="en-US" sz="1200" dirty="0">
                <a:latin typeface="Verdana" panose="020B0604030504040204" pitchFamily="34" charset="0"/>
                <a:ea typeface="Verdana" panose="020B0604030504040204" pitchFamily="34" charset="0"/>
              </a:rPr>
              <a:t>- Automatically waits for elements to appear and actions to complete before moving on to the next step</a:t>
            </a:r>
          </a:p>
          <a:p>
            <a:pPr marL="171450" indent="-171450" defTabSz="685800">
              <a:buFont typeface="Arial" panose="020B0604020202020204" pitchFamily="34" charset="0"/>
              <a:buChar char="•"/>
            </a:pPr>
            <a:endParaRPr lang="en-US" sz="1000" i="1" dirty="0">
              <a:solidFill>
                <a:prstClr val="black"/>
              </a:solidFill>
              <a:latin typeface="Verdana" panose="020B0604030504040204" pitchFamily="34" charset="0"/>
              <a:ea typeface="Verdana" panose="020B0604030504040204" pitchFamily="34" charset="0"/>
            </a:endParaRPr>
          </a:p>
        </p:txBody>
      </p:sp>
      <p:sp>
        <p:nvSpPr>
          <p:cNvPr id="3" name="TextBox 2">
            <a:extLst>
              <a:ext uri="{FF2B5EF4-FFF2-40B4-BE49-F238E27FC236}">
                <a16:creationId xmlns:a16="http://schemas.microsoft.com/office/drawing/2014/main" id="{01ABB170-AE28-45FA-AB48-1878576FB47D}"/>
              </a:ext>
            </a:extLst>
          </p:cNvPr>
          <p:cNvSpPr txBox="1"/>
          <p:nvPr/>
        </p:nvSpPr>
        <p:spPr>
          <a:xfrm>
            <a:off x="832465" y="1002928"/>
            <a:ext cx="6589415" cy="276999"/>
          </a:xfrm>
          <a:prstGeom prst="rect">
            <a:avLst/>
          </a:prstGeom>
          <a:noFill/>
        </p:spPr>
        <p:txBody>
          <a:bodyPr wrap="square" rtlCol="0">
            <a:spAutoFit/>
          </a:bodyPr>
          <a:lstStyle/>
          <a:p>
            <a:pPr defTabSz="685800"/>
            <a:r>
              <a:rPr lang="en-US" sz="1200" dirty="0">
                <a:solidFill>
                  <a:prstClr val="black"/>
                </a:solidFill>
                <a:latin typeface="Verdana" panose="020B0604030504040204" pitchFamily="34" charset="0"/>
                <a:ea typeface="Verdana" panose="020B0604030504040204" pitchFamily="34" charset="0"/>
              </a:rPr>
              <a:t>Table illustrates the list of additional cypress automation tool feature with details</a:t>
            </a:r>
          </a:p>
        </p:txBody>
      </p:sp>
      <p:sp>
        <p:nvSpPr>
          <p:cNvPr id="4" name="Rectangle: Rounded Corners 3">
            <a:extLst>
              <a:ext uri="{FF2B5EF4-FFF2-40B4-BE49-F238E27FC236}">
                <a16:creationId xmlns:a16="http://schemas.microsoft.com/office/drawing/2014/main" id="{7B404E4E-7A65-E8C0-2472-913E23B4AF43}"/>
              </a:ext>
            </a:extLst>
          </p:cNvPr>
          <p:cNvSpPr/>
          <p:nvPr/>
        </p:nvSpPr>
        <p:spPr>
          <a:xfrm>
            <a:off x="708482" y="270661"/>
            <a:ext cx="7203252" cy="42646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600" dirty="0">
                <a:ln w="0"/>
                <a:solidFill>
                  <a:prstClr val="black"/>
                </a:solidFill>
                <a:effectLst>
                  <a:outerShdw blurRad="38100" dist="19050" dir="2700000" algn="tl" rotWithShape="0">
                    <a:prstClr val="black">
                      <a:alpha val="40000"/>
                    </a:prstClr>
                  </a:outerShdw>
                </a:effectLst>
                <a:latin typeface="Verdana" panose="020B0604030504040204" pitchFamily="34" charset="0"/>
                <a:ea typeface="Verdana" panose="020B0604030504040204" pitchFamily="34" charset="0"/>
              </a:rPr>
              <a:t>Test Automation Tools – Additional Cypress Key Features</a:t>
            </a:r>
          </a:p>
        </p:txBody>
      </p:sp>
    </p:spTree>
    <p:extLst>
      <p:ext uri="{BB962C8B-B14F-4D97-AF65-F5344CB8AC3E}">
        <p14:creationId xmlns:p14="http://schemas.microsoft.com/office/powerpoint/2010/main" val="42364923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TotalTime>
  <Words>1802</Words>
  <Application>Microsoft Office PowerPoint</Application>
  <PresentationFormat>On-screen Show (4:3)</PresentationFormat>
  <Paragraphs>402</Paragraphs>
  <Slides>16</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Arial</vt:lpstr>
      <vt:lpstr>Calibri</vt:lpstr>
      <vt:lpstr>Calibri Light</vt:lpstr>
      <vt:lpstr>Verdana</vt:lpstr>
      <vt:lpstr>Wingdings</vt:lpstr>
      <vt:lpstr>Office Theme</vt:lpstr>
      <vt:lpstr>1_Office Theme</vt:lpstr>
      <vt:lpstr>Automation Tool Assessment and Cypress Framework</vt:lpstr>
      <vt:lpstr>PowerPoint Presentation</vt:lpstr>
      <vt:lpstr>Automation Tool Evaluation Process</vt:lpstr>
      <vt:lpstr>PowerPoint Presentation</vt:lpstr>
      <vt:lpstr>PowerPoint Presentation</vt:lpstr>
      <vt:lpstr>PowerPoint Presentation</vt:lpstr>
      <vt:lpstr>PowerPoint Presentation</vt:lpstr>
      <vt:lpstr>PowerPoint Presentation</vt:lpstr>
      <vt:lpstr>PowerPoint Presentation</vt:lpstr>
      <vt:lpstr>Automation Framework using Cypress</vt:lpstr>
      <vt:lpstr>PowerPoint Presentation</vt:lpstr>
      <vt:lpstr>PowerPoint Presentation</vt:lpstr>
      <vt:lpstr>PowerPoint Presentation</vt:lpstr>
      <vt:lpstr>PowerPoint Presentation</vt:lpstr>
      <vt:lpstr>Appendix</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Cypress Automation Tool</dc:title>
  <dc:subject/>
  <dc:creator/>
  <cp:keywords/>
  <dc:description>generated using python-pptx</dc:description>
  <cp:lastModifiedBy>Gupta, Sumit</cp:lastModifiedBy>
  <cp:revision>52</cp:revision>
  <dcterms:created xsi:type="dcterms:W3CDTF">2013-01-27T09:14:16Z</dcterms:created>
  <dcterms:modified xsi:type="dcterms:W3CDTF">2024-07-18T03:51:55Z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ea8e88-16c4-4b55-a945-7bd6248db4bf_Enabled">
    <vt:lpwstr>true</vt:lpwstr>
  </property>
  <property fmtid="{D5CDD505-2E9C-101B-9397-08002B2CF9AE}" pid="3" name="MSIP_Label_92ea8e88-16c4-4b55-a945-7bd6248db4bf_SetDate">
    <vt:lpwstr>2024-07-15T01:35:15Z</vt:lpwstr>
  </property>
  <property fmtid="{D5CDD505-2E9C-101B-9397-08002B2CF9AE}" pid="4" name="MSIP_Label_92ea8e88-16c4-4b55-a945-7bd6248db4bf_Method">
    <vt:lpwstr>Standard</vt:lpwstr>
  </property>
  <property fmtid="{D5CDD505-2E9C-101B-9397-08002B2CF9AE}" pid="5" name="MSIP_Label_92ea8e88-16c4-4b55-a945-7bd6248db4bf_Name">
    <vt:lpwstr>Internal</vt:lpwstr>
  </property>
  <property fmtid="{D5CDD505-2E9C-101B-9397-08002B2CF9AE}" pid="6" name="MSIP_Label_92ea8e88-16c4-4b55-a945-7bd6248db4bf_SiteId">
    <vt:lpwstr>22140e4c-d390-45c2-b297-a26c516dc461</vt:lpwstr>
  </property>
  <property fmtid="{D5CDD505-2E9C-101B-9397-08002B2CF9AE}" pid="7" name="MSIP_Label_92ea8e88-16c4-4b55-a945-7bd6248db4bf_ActionId">
    <vt:lpwstr>3e8b57e9-0458-490e-9b82-3f5962619cc7</vt:lpwstr>
  </property>
  <property fmtid="{D5CDD505-2E9C-101B-9397-08002B2CF9AE}" pid="8" name="MSIP_Label_92ea8e88-16c4-4b55-a945-7bd6248db4bf_ContentBits">
    <vt:lpwstr>0</vt:lpwstr>
  </property>
</Properties>
</file>